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9" r:id="rId5"/>
    <p:sldId id="260" r:id="rId6"/>
    <p:sldId id="261" r:id="rId7"/>
    <p:sldId id="262" r:id="rId8"/>
    <p:sldId id="282" r:id="rId9"/>
    <p:sldId id="283" r:id="rId10"/>
    <p:sldId id="285" r:id="rId11"/>
    <p:sldId id="291" r:id="rId12"/>
    <p:sldId id="263" r:id="rId13"/>
    <p:sldId id="286" r:id="rId14"/>
    <p:sldId id="264" r:id="rId15"/>
    <p:sldId id="288" r:id="rId16"/>
    <p:sldId id="275" r:id="rId17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F5E7"/>
    <a:srgbClr val="193C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133" y="998"/>
      </p:cViewPr>
      <p:guideLst>
        <p:guide orient="horz" pos="217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ags" Target="tags/tag4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AE0EB1-FFF4-41C4-AA2E-B9C0172C45B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4FBA6B-A936-4FB5-BD21-036004FD68C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FBA6B-A936-4FB5-BD21-036004FD68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FBA6B-A936-4FB5-BD21-036004FD68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FBA6B-A936-4FB5-BD21-036004FD68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FBA6B-A936-4FB5-BD21-036004FD68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FBA6B-A936-4FB5-BD21-036004FD68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FBA6B-A936-4FB5-BD21-036004FD68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98510-A6A0-407F-9238-3C9F92C64B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52C6B-596A-426E-928D-A06516C99066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 descr="夜晚的星空&#10;&#10;描述已自动生成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4" b="2674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98510-A6A0-407F-9238-3C9F92C64B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52C6B-596A-426E-928D-A06516C990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98510-A6A0-407F-9238-3C9F92C64B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52C6B-596A-426E-928D-A06516C990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98510-A6A0-407F-9238-3C9F92C64B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52C6B-596A-426E-928D-A06516C990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98510-A6A0-407F-9238-3C9F92C64B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52C6B-596A-426E-928D-A06516C990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平行四边形 9"/>
          <p:cNvSpPr/>
          <p:nvPr userDrawn="1"/>
        </p:nvSpPr>
        <p:spPr>
          <a:xfrm flipH="1" flipV="1">
            <a:off x="6377941" y="398462"/>
            <a:ext cx="2900681" cy="3723323"/>
          </a:xfrm>
          <a:prstGeom prst="parallelogram">
            <a:avLst>
              <a:gd name="adj" fmla="val 65073"/>
            </a:avLst>
          </a:prstGeom>
          <a:solidFill>
            <a:schemeClr val="bg1">
              <a:lumMod val="8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98510-A6A0-407F-9238-3C9F92C64B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52C6B-596A-426E-928D-A06516C99066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 descr="夜晚的星空&#10;&#10;描述已自动生成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75" t="2674" b="2674"/>
          <a:stretch>
            <a:fillRect/>
          </a:stretch>
        </p:blipFill>
        <p:spPr>
          <a:xfrm>
            <a:off x="5105400" y="-1"/>
            <a:ext cx="7086600" cy="6858001"/>
          </a:xfrm>
          <a:prstGeom prst="parallelogram">
            <a:avLst>
              <a:gd name="adj" fmla="val 51926"/>
            </a:avLst>
          </a:prstGeom>
        </p:spPr>
      </p:pic>
      <p:sp>
        <p:nvSpPr>
          <p:cNvPr id="12" name="任意多边形: 形状 11"/>
          <p:cNvSpPr/>
          <p:nvPr userDrawn="1"/>
        </p:nvSpPr>
        <p:spPr>
          <a:xfrm>
            <a:off x="8153400" y="-1"/>
            <a:ext cx="4038600" cy="6356351"/>
          </a:xfrm>
          <a:custGeom>
            <a:avLst/>
            <a:gdLst>
              <a:gd name="connsiteX0" fmla="*/ 3222389 w 4038600"/>
              <a:gd name="connsiteY0" fmla="*/ 0 h 6356351"/>
              <a:gd name="connsiteX1" fmla="*/ 4038600 w 4038600"/>
              <a:gd name="connsiteY1" fmla="*/ 0 h 6356351"/>
              <a:gd name="connsiteX2" fmla="*/ 4038600 w 4038600"/>
              <a:gd name="connsiteY2" fmla="*/ 4314745 h 6356351"/>
              <a:gd name="connsiteX3" fmla="*/ 3003596 w 4038600"/>
              <a:gd name="connsiteY3" fmla="*/ 6356351 h 6356351"/>
              <a:gd name="connsiteX4" fmla="*/ 0 w 4038600"/>
              <a:gd name="connsiteY4" fmla="*/ 6356351 h 635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38600" h="6356351">
                <a:moveTo>
                  <a:pt x="3222389" y="0"/>
                </a:moveTo>
                <a:lnTo>
                  <a:pt x="4038600" y="0"/>
                </a:lnTo>
                <a:lnTo>
                  <a:pt x="4038600" y="4314745"/>
                </a:lnTo>
                <a:lnTo>
                  <a:pt x="3003596" y="6356351"/>
                </a:lnTo>
                <a:lnTo>
                  <a:pt x="0" y="6356351"/>
                </a:lnTo>
                <a:close/>
              </a:path>
            </a:pathLst>
          </a:custGeom>
          <a:solidFill>
            <a:srgbClr val="193C87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98510-A6A0-407F-9238-3C9F92C64B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52C6B-596A-426E-928D-A06516C99066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-2"/>
            <a:ext cx="12191999" cy="6858001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8"/>
          <p:cNvSpPr/>
          <p:nvPr userDrawn="1"/>
        </p:nvSpPr>
        <p:spPr>
          <a:xfrm>
            <a:off x="10918031" y="6027420"/>
            <a:ext cx="480536" cy="480536"/>
          </a:xfrm>
          <a:custGeom>
            <a:avLst/>
            <a:gdLst>
              <a:gd name="connsiteX0" fmla="*/ 375047 w 750094"/>
              <a:gd name="connsiteY0" fmla="*/ 0 h 750094"/>
              <a:gd name="connsiteX1" fmla="*/ 750094 w 750094"/>
              <a:gd name="connsiteY1" fmla="*/ 375047 h 750094"/>
              <a:gd name="connsiteX2" fmla="*/ 375047 w 750094"/>
              <a:gd name="connsiteY2" fmla="*/ 750094 h 750094"/>
              <a:gd name="connsiteX3" fmla="*/ 0 w 750094"/>
              <a:gd name="connsiteY3" fmla="*/ 375047 h 750094"/>
              <a:gd name="connsiteX4" fmla="*/ 375047 w 750094"/>
              <a:gd name="connsiteY4" fmla="*/ 0 h 750094"/>
              <a:gd name="connsiteX5" fmla="*/ 357684 w 750094"/>
              <a:gd name="connsiteY5" fmla="*/ 155356 h 750094"/>
              <a:gd name="connsiteX6" fmla="*/ 319032 w 750094"/>
              <a:gd name="connsiteY6" fmla="*/ 197784 h 750094"/>
              <a:gd name="connsiteX7" fmla="*/ 477621 w 750094"/>
              <a:gd name="connsiteY7" fmla="*/ 347586 h 750094"/>
              <a:gd name="connsiteX8" fmla="*/ 154263 w 750094"/>
              <a:gd name="connsiteY8" fmla="*/ 347586 h 750094"/>
              <a:gd name="connsiteX9" fmla="*/ 154263 w 750094"/>
              <a:gd name="connsiteY9" fmla="*/ 402509 h 750094"/>
              <a:gd name="connsiteX10" fmla="*/ 480711 w 750094"/>
              <a:gd name="connsiteY10" fmla="*/ 402509 h 750094"/>
              <a:gd name="connsiteX11" fmla="*/ 319032 w 750094"/>
              <a:gd name="connsiteY11" fmla="*/ 555195 h 750094"/>
              <a:gd name="connsiteX12" fmla="*/ 355830 w 750094"/>
              <a:gd name="connsiteY12" fmla="*/ 594739 h 750094"/>
              <a:gd name="connsiteX13" fmla="*/ 593646 w 750094"/>
              <a:gd name="connsiteY13" fmla="*/ 376489 h 750094"/>
              <a:gd name="connsiteX14" fmla="*/ 357684 w 750094"/>
              <a:gd name="connsiteY14" fmla="*/ 155356 h 750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0094" h="750094">
                <a:moveTo>
                  <a:pt x="375047" y="0"/>
                </a:moveTo>
                <a:cubicBezTo>
                  <a:pt x="582180" y="0"/>
                  <a:pt x="750094" y="167914"/>
                  <a:pt x="750094" y="375047"/>
                </a:cubicBezTo>
                <a:cubicBezTo>
                  <a:pt x="750094" y="582180"/>
                  <a:pt x="582180" y="750094"/>
                  <a:pt x="375047" y="750094"/>
                </a:cubicBezTo>
                <a:cubicBezTo>
                  <a:pt x="167914" y="750094"/>
                  <a:pt x="0" y="582180"/>
                  <a:pt x="0" y="375047"/>
                </a:cubicBezTo>
                <a:cubicBezTo>
                  <a:pt x="0" y="167914"/>
                  <a:pt x="167914" y="0"/>
                  <a:pt x="375047" y="0"/>
                </a:cubicBezTo>
                <a:close/>
                <a:moveTo>
                  <a:pt x="357684" y="155356"/>
                </a:moveTo>
                <a:lnTo>
                  <a:pt x="319032" y="197784"/>
                </a:lnTo>
                <a:lnTo>
                  <a:pt x="477621" y="347586"/>
                </a:lnTo>
                <a:lnTo>
                  <a:pt x="154263" y="347586"/>
                </a:lnTo>
                <a:lnTo>
                  <a:pt x="154263" y="402509"/>
                </a:lnTo>
                <a:lnTo>
                  <a:pt x="480711" y="402509"/>
                </a:lnTo>
                <a:lnTo>
                  <a:pt x="319032" y="555195"/>
                </a:lnTo>
                <a:lnTo>
                  <a:pt x="355830" y="594739"/>
                </a:lnTo>
                <a:lnTo>
                  <a:pt x="593646" y="376489"/>
                </a:lnTo>
                <a:lnTo>
                  <a:pt x="357684" y="15535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/>
          <p:cNvSpPr/>
          <p:nvPr userDrawn="1"/>
        </p:nvSpPr>
        <p:spPr>
          <a:xfrm flipH="1">
            <a:off x="10649743" y="5902960"/>
            <a:ext cx="248920" cy="248920"/>
          </a:xfrm>
          <a:custGeom>
            <a:avLst/>
            <a:gdLst>
              <a:gd name="connsiteX0" fmla="*/ 375047 w 750094"/>
              <a:gd name="connsiteY0" fmla="*/ 0 h 750094"/>
              <a:gd name="connsiteX1" fmla="*/ 750094 w 750094"/>
              <a:gd name="connsiteY1" fmla="*/ 375047 h 750094"/>
              <a:gd name="connsiteX2" fmla="*/ 375047 w 750094"/>
              <a:gd name="connsiteY2" fmla="*/ 750094 h 750094"/>
              <a:gd name="connsiteX3" fmla="*/ 0 w 750094"/>
              <a:gd name="connsiteY3" fmla="*/ 375047 h 750094"/>
              <a:gd name="connsiteX4" fmla="*/ 375047 w 750094"/>
              <a:gd name="connsiteY4" fmla="*/ 0 h 750094"/>
              <a:gd name="connsiteX5" fmla="*/ 357684 w 750094"/>
              <a:gd name="connsiteY5" fmla="*/ 155356 h 750094"/>
              <a:gd name="connsiteX6" fmla="*/ 319032 w 750094"/>
              <a:gd name="connsiteY6" fmla="*/ 197784 h 750094"/>
              <a:gd name="connsiteX7" fmla="*/ 477621 w 750094"/>
              <a:gd name="connsiteY7" fmla="*/ 347586 h 750094"/>
              <a:gd name="connsiteX8" fmla="*/ 154263 w 750094"/>
              <a:gd name="connsiteY8" fmla="*/ 347586 h 750094"/>
              <a:gd name="connsiteX9" fmla="*/ 154263 w 750094"/>
              <a:gd name="connsiteY9" fmla="*/ 402509 h 750094"/>
              <a:gd name="connsiteX10" fmla="*/ 480711 w 750094"/>
              <a:gd name="connsiteY10" fmla="*/ 402509 h 750094"/>
              <a:gd name="connsiteX11" fmla="*/ 319032 w 750094"/>
              <a:gd name="connsiteY11" fmla="*/ 555195 h 750094"/>
              <a:gd name="connsiteX12" fmla="*/ 355830 w 750094"/>
              <a:gd name="connsiteY12" fmla="*/ 594739 h 750094"/>
              <a:gd name="connsiteX13" fmla="*/ 593646 w 750094"/>
              <a:gd name="connsiteY13" fmla="*/ 376489 h 750094"/>
              <a:gd name="connsiteX14" fmla="*/ 357684 w 750094"/>
              <a:gd name="connsiteY14" fmla="*/ 155356 h 750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0094" h="750094">
                <a:moveTo>
                  <a:pt x="375047" y="0"/>
                </a:moveTo>
                <a:cubicBezTo>
                  <a:pt x="582180" y="0"/>
                  <a:pt x="750094" y="167914"/>
                  <a:pt x="750094" y="375047"/>
                </a:cubicBezTo>
                <a:cubicBezTo>
                  <a:pt x="750094" y="582180"/>
                  <a:pt x="582180" y="750094"/>
                  <a:pt x="375047" y="750094"/>
                </a:cubicBezTo>
                <a:cubicBezTo>
                  <a:pt x="167914" y="750094"/>
                  <a:pt x="0" y="582180"/>
                  <a:pt x="0" y="375047"/>
                </a:cubicBezTo>
                <a:cubicBezTo>
                  <a:pt x="0" y="167914"/>
                  <a:pt x="167914" y="0"/>
                  <a:pt x="375047" y="0"/>
                </a:cubicBezTo>
                <a:close/>
                <a:moveTo>
                  <a:pt x="357684" y="155356"/>
                </a:moveTo>
                <a:lnTo>
                  <a:pt x="319032" y="197784"/>
                </a:lnTo>
                <a:lnTo>
                  <a:pt x="477621" y="347586"/>
                </a:lnTo>
                <a:lnTo>
                  <a:pt x="154263" y="347586"/>
                </a:lnTo>
                <a:lnTo>
                  <a:pt x="154263" y="402509"/>
                </a:lnTo>
                <a:lnTo>
                  <a:pt x="480711" y="402509"/>
                </a:lnTo>
                <a:lnTo>
                  <a:pt x="319032" y="555195"/>
                </a:lnTo>
                <a:lnTo>
                  <a:pt x="355830" y="594739"/>
                </a:lnTo>
                <a:lnTo>
                  <a:pt x="593646" y="376489"/>
                </a:lnTo>
                <a:lnTo>
                  <a:pt x="357684" y="155356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98510-A6A0-407F-9238-3C9F92C64B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52C6B-596A-426E-928D-A06516C99066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-2"/>
            <a:ext cx="12191999" cy="6858001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灯片编号占位符 4"/>
          <p:cNvSpPr txBox="1"/>
          <p:nvPr userDrawn="1"/>
        </p:nvSpPr>
        <p:spPr>
          <a:xfrm>
            <a:off x="11516676" y="6310312"/>
            <a:ext cx="5124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8052C6B-596A-426E-928D-A06516C99066}" type="slidenum">
              <a:rPr lang="zh-CN" altLang="en-US" sz="1600" smtClean="0">
                <a:solidFill>
                  <a:schemeClr val="bg1"/>
                </a:solidFill>
              </a:rPr>
            </a:fld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夜晚的星空&#10;&#10;描述已自动生成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01" t="24256" b="2674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-2"/>
            <a:ext cx="12191999" cy="6858001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: 形状 3"/>
          <p:cNvSpPr/>
          <p:nvPr userDrawn="1"/>
        </p:nvSpPr>
        <p:spPr>
          <a:xfrm>
            <a:off x="10918031" y="6027420"/>
            <a:ext cx="480536" cy="480536"/>
          </a:xfrm>
          <a:custGeom>
            <a:avLst/>
            <a:gdLst>
              <a:gd name="connsiteX0" fmla="*/ 375047 w 750094"/>
              <a:gd name="connsiteY0" fmla="*/ 0 h 750094"/>
              <a:gd name="connsiteX1" fmla="*/ 750094 w 750094"/>
              <a:gd name="connsiteY1" fmla="*/ 375047 h 750094"/>
              <a:gd name="connsiteX2" fmla="*/ 375047 w 750094"/>
              <a:gd name="connsiteY2" fmla="*/ 750094 h 750094"/>
              <a:gd name="connsiteX3" fmla="*/ 0 w 750094"/>
              <a:gd name="connsiteY3" fmla="*/ 375047 h 750094"/>
              <a:gd name="connsiteX4" fmla="*/ 375047 w 750094"/>
              <a:gd name="connsiteY4" fmla="*/ 0 h 750094"/>
              <a:gd name="connsiteX5" fmla="*/ 357684 w 750094"/>
              <a:gd name="connsiteY5" fmla="*/ 155356 h 750094"/>
              <a:gd name="connsiteX6" fmla="*/ 319032 w 750094"/>
              <a:gd name="connsiteY6" fmla="*/ 197784 h 750094"/>
              <a:gd name="connsiteX7" fmla="*/ 477621 w 750094"/>
              <a:gd name="connsiteY7" fmla="*/ 347586 h 750094"/>
              <a:gd name="connsiteX8" fmla="*/ 154263 w 750094"/>
              <a:gd name="connsiteY8" fmla="*/ 347586 h 750094"/>
              <a:gd name="connsiteX9" fmla="*/ 154263 w 750094"/>
              <a:gd name="connsiteY9" fmla="*/ 402509 h 750094"/>
              <a:gd name="connsiteX10" fmla="*/ 480711 w 750094"/>
              <a:gd name="connsiteY10" fmla="*/ 402509 h 750094"/>
              <a:gd name="connsiteX11" fmla="*/ 319032 w 750094"/>
              <a:gd name="connsiteY11" fmla="*/ 555195 h 750094"/>
              <a:gd name="connsiteX12" fmla="*/ 355830 w 750094"/>
              <a:gd name="connsiteY12" fmla="*/ 594739 h 750094"/>
              <a:gd name="connsiteX13" fmla="*/ 593646 w 750094"/>
              <a:gd name="connsiteY13" fmla="*/ 376489 h 750094"/>
              <a:gd name="connsiteX14" fmla="*/ 357684 w 750094"/>
              <a:gd name="connsiteY14" fmla="*/ 155356 h 750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0094" h="750094">
                <a:moveTo>
                  <a:pt x="375047" y="0"/>
                </a:moveTo>
                <a:cubicBezTo>
                  <a:pt x="582180" y="0"/>
                  <a:pt x="750094" y="167914"/>
                  <a:pt x="750094" y="375047"/>
                </a:cubicBezTo>
                <a:cubicBezTo>
                  <a:pt x="750094" y="582180"/>
                  <a:pt x="582180" y="750094"/>
                  <a:pt x="375047" y="750094"/>
                </a:cubicBezTo>
                <a:cubicBezTo>
                  <a:pt x="167914" y="750094"/>
                  <a:pt x="0" y="582180"/>
                  <a:pt x="0" y="375047"/>
                </a:cubicBezTo>
                <a:cubicBezTo>
                  <a:pt x="0" y="167914"/>
                  <a:pt x="167914" y="0"/>
                  <a:pt x="375047" y="0"/>
                </a:cubicBezTo>
                <a:close/>
                <a:moveTo>
                  <a:pt x="357684" y="155356"/>
                </a:moveTo>
                <a:lnTo>
                  <a:pt x="319032" y="197784"/>
                </a:lnTo>
                <a:lnTo>
                  <a:pt x="477621" y="347586"/>
                </a:lnTo>
                <a:lnTo>
                  <a:pt x="154263" y="347586"/>
                </a:lnTo>
                <a:lnTo>
                  <a:pt x="154263" y="402509"/>
                </a:lnTo>
                <a:lnTo>
                  <a:pt x="480711" y="402509"/>
                </a:lnTo>
                <a:lnTo>
                  <a:pt x="319032" y="555195"/>
                </a:lnTo>
                <a:lnTo>
                  <a:pt x="355830" y="594739"/>
                </a:lnTo>
                <a:lnTo>
                  <a:pt x="593646" y="376489"/>
                </a:lnTo>
                <a:lnTo>
                  <a:pt x="357684" y="15535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98510-A6A0-407F-9238-3C9F92C64B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52C6B-596A-426E-928D-A06516C990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98510-A6A0-407F-9238-3C9F92C64B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52C6B-596A-426E-928D-A06516C990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98510-A6A0-407F-9238-3C9F92C64B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98510-A6A0-407F-9238-3C9F92C64B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52C6B-596A-426E-928D-A06516C990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798510-A6A0-407F-9238-3C9F92C64B0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052C6B-596A-426E-928D-A06516C9906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4.png"/><Relationship Id="rId3" Type="http://schemas.openxmlformats.org/officeDocument/2006/relationships/tags" Target="../tags/tag2.xml"/><Relationship Id="rId2" Type="http://schemas.openxmlformats.org/officeDocument/2006/relationships/image" Target="../media/image3.png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0.png"/><Relationship Id="rId3" Type="http://schemas.openxmlformats.org/officeDocument/2006/relationships/tags" Target="../tags/tag3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715386" y="4608433"/>
            <a:ext cx="2463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23452" y="2322274"/>
            <a:ext cx="9326880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b="1" dirty="0">
                <a:solidFill>
                  <a:schemeClr val="bg1"/>
                </a:solidFill>
                <a:cs typeface="+mn-ea"/>
                <a:sym typeface="+mn-lt"/>
              </a:rPr>
              <a:t>数据分析岗位</a:t>
            </a:r>
            <a:r>
              <a:rPr lang="zh-CN" altLang="en-US" sz="8000" b="1" dirty="0">
                <a:solidFill>
                  <a:schemeClr val="bg1"/>
                </a:solidFill>
                <a:cs typeface="+mn-ea"/>
                <a:sym typeface="+mn-lt"/>
              </a:rPr>
              <a:t>可视化</a:t>
            </a:r>
            <a:endParaRPr lang="zh-CN" altLang="en-US" sz="8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715386" y="1117328"/>
            <a:ext cx="2443480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b="1" dirty="0">
                <a:solidFill>
                  <a:schemeClr val="bg1"/>
                </a:solidFill>
                <a:effectLst>
                  <a:outerShdw blurRad="254000" dir="2700000" algn="tl">
                    <a:srgbClr val="000000">
                      <a:alpha val="27000"/>
                    </a:srgbClr>
                  </a:outerShdw>
                </a:effectLst>
                <a:cs typeface="+mn-ea"/>
                <a:sym typeface="+mn-lt"/>
              </a:rPr>
              <a:t>2022</a:t>
            </a:r>
            <a:endParaRPr lang="zh-CN" altLang="en-US" sz="8000" b="1" dirty="0">
              <a:solidFill>
                <a:schemeClr val="bg1"/>
              </a:solidFill>
              <a:effectLst>
                <a:outerShdw blurRad="254000" dir="2700000" algn="tl">
                  <a:srgbClr val="000000">
                    <a:alpha val="27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任意多边形: 形状 13"/>
          <p:cNvSpPr/>
          <p:nvPr/>
        </p:nvSpPr>
        <p:spPr>
          <a:xfrm>
            <a:off x="10918031" y="6027420"/>
            <a:ext cx="480536" cy="480536"/>
          </a:xfrm>
          <a:custGeom>
            <a:avLst/>
            <a:gdLst>
              <a:gd name="connsiteX0" fmla="*/ 375047 w 750094"/>
              <a:gd name="connsiteY0" fmla="*/ 0 h 750094"/>
              <a:gd name="connsiteX1" fmla="*/ 750094 w 750094"/>
              <a:gd name="connsiteY1" fmla="*/ 375047 h 750094"/>
              <a:gd name="connsiteX2" fmla="*/ 375047 w 750094"/>
              <a:gd name="connsiteY2" fmla="*/ 750094 h 750094"/>
              <a:gd name="connsiteX3" fmla="*/ 0 w 750094"/>
              <a:gd name="connsiteY3" fmla="*/ 375047 h 750094"/>
              <a:gd name="connsiteX4" fmla="*/ 375047 w 750094"/>
              <a:gd name="connsiteY4" fmla="*/ 0 h 750094"/>
              <a:gd name="connsiteX5" fmla="*/ 357684 w 750094"/>
              <a:gd name="connsiteY5" fmla="*/ 155356 h 750094"/>
              <a:gd name="connsiteX6" fmla="*/ 319032 w 750094"/>
              <a:gd name="connsiteY6" fmla="*/ 197784 h 750094"/>
              <a:gd name="connsiteX7" fmla="*/ 477621 w 750094"/>
              <a:gd name="connsiteY7" fmla="*/ 347586 h 750094"/>
              <a:gd name="connsiteX8" fmla="*/ 154263 w 750094"/>
              <a:gd name="connsiteY8" fmla="*/ 347586 h 750094"/>
              <a:gd name="connsiteX9" fmla="*/ 154263 w 750094"/>
              <a:gd name="connsiteY9" fmla="*/ 402509 h 750094"/>
              <a:gd name="connsiteX10" fmla="*/ 480711 w 750094"/>
              <a:gd name="connsiteY10" fmla="*/ 402509 h 750094"/>
              <a:gd name="connsiteX11" fmla="*/ 319032 w 750094"/>
              <a:gd name="connsiteY11" fmla="*/ 555195 h 750094"/>
              <a:gd name="connsiteX12" fmla="*/ 355830 w 750094"/>
              <a:gd name="connsiteY12" fmla="*/ 594739 h 750094"/>
              <a:gd name="connsiteX13" fmla="*/ 593646 w 750094"/>
              <a:gd name="connsiteY13" fmla="*/ 376489 h 750094"/>
              <a:gd name="connsiteX14" fmla="*/ 357684 w 750094"/>
              <a:gd name="connsiteY14" fmla="*/ 155356 h 750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0094" h="750094">
                <a:moveTo>
                  <a:pt x="375047" y="0"/>
                </a:moveTo>
                <a:cubicBezTo>
                  <a:pt x="582180" y="0"/>
                  <a:pt x="750094" y="167914"/>
                  <a:pt x="750094" y="375047"/>
                </a:cubicBezTo>
                <a:cubicBezTo>
                  <a:pt x="750094" y="582180"/>
                  <a:pt x="582180" y="750094"/>
                  <a:pt x="375047" y="750094"/>
                </a:cubicBezTo>
                <a:cubicBezTo>
                  <a:pt x="167914" y="750094"/>
                  <a:pt x="0" y="582180"/>
                  <a:pt x="0" y="375047"/>
                </a:cubicBezTo>
                <a:cubicBezTo>
                  <a:pt x="0" y="167914"/>
                  <a:pt x="167914" y="0"/>
                  <a:pt x="375047" y="0"/>
                </a:cubicBezTo>
                <a:close/>
                <a:moveTo>
                  <a:pt x="357684" y="155356"/>
                </a:moveTo>
                <a:lnTo>
                  <a:pt x="319032" y="197784"/>
                </a:lnTo>
                <a:lnTo>
                  <a:pt x="477621" y="347586"/>
                </a:lnTo>
                <a:lnTo>
                  <a:pt x="154263" y="347586"/>
                </a:lnTo>
                <a:lnTo>
                  <a:pt x="154263" y="402509"/>
                </a:lnTo>
                <a:lnTo>
                  <a:pt x="480711" y="402509"/>
                </a:lnTo>
                <a:lnTo>
                  <a:pt x="319032" y="555195"/>
                </a:lnTo>
                <a:lnTo>
                  <a:pt x="355830" y="594739"/>
                </a:lnTo>
                <a:lnTo>
                  <a:pt x="593646" y="376489"/>
                </a:lnTo>
                <a:lnTo>
                  <a:pt x="357684" y="15535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5929313" y="3798331"/>
            <a:ext cx="155019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文本框 79"/>
          <p:cNvSpPr txBox="1"/>
          <p:nvPr/>
        </p:nvSpPr>
        <p:spPr>
          <a:xfrm>
            <a:off x="3984742" y="2748372"/>
            <a:ext cx="14020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cs typeface="+mn-ea"/>
                <a:sym typeface="+mn-lt"/>
              </a:rPr>
              <a:t>结论</a:t>
            </a:r>
            <a:endParaRPr lang="zh-CN" altLang="en-US" sz="4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79" name="直接连接符 78"/>
          <p:cNvCxnSpPr/>
          <p:nvPr/>
        </p:nvCxnSpPr>
        <p:spPr>
          <a:xfrm>
            <a:off x="6458512" y="4539607"/>
            <a:ext cx="4145764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bg1">
                    <a:alpha val="53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>
            <a:off x="4107425" y="2416415"/>
            <a:ext cx="601980" cy="0"/>
          </a:xfrm>
          <a:prstGeom prst="line">
            <a:avLst/>
          </a:prstGeom>
          <a:ln w="28575">
            <a:gradFill flip="none" rotWithShape="1">
              <a:gsLst>
                <a:gs pos="0">
                  <a:schemeClr val="bg1">
                    <a:alpha val="53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/>
          <p:nvPr/>
        </p:nvCxnSpPr>
        <p:spPr>
          <a:xfrm>
            <a:off x="2712619" y="4404588"/>
            <a:ext cx="7491787" cy="0"/>
          </a:xfrm>
          <a:prstGeom prst="line">
            <a:avLst/>
          </a:prstGeom>
          <a:gradFill>
            <a:gsLst>
              <a:gs pos="0">
                <a:srgbClr val="37F5E7"/>
              </a:gs>
              <a:gs pos="48000">
                <a:srgbClr val="18CEEC"/>
              </a:gs>
              <a:gs pos="100000">
                <a:srgbClr val="00B0F0"/>
              </a:gs>
            </a:gsLst>
            <a:lin ang="12000000" scaled="0"/>
          </a:gradFill>
          <a:ln w="22225">
            <a:gradFill flip="none" rotWithShape="1">
              <a:gsLst>
                <a:gs pos="0">
                  <a:srgbClr val="37F5E7">
                    <a:alpha val="0"/>
                  </a:srgbClr>
                </a:gs>
                <a:gs pos="58000">
                  <a:srgbClr val="25DEEA"/>
                </a:gs>
                <a:gs pos="100000">
                  <a:srgbClr val="00B0F0"/>
                </a:gs>
              </a:gsLst>
              <a:lin ang="10800000" scaled="1"/>
              <a:tileRect/>
            </a:gradFill>
          </a:ln>
          <a:effectLst/>
        </p:spPr>
      </p:cxnSp>
      <p:cxnSp>
        <p:nvCxnSpPr>
          <p:cNvPr id="11" name="直接连接符 10"/>
          <p:cNvCxnSpPr/>
          <p:nvPr/>
        </p:nvCxnSpPr>
        <p:spPr>
          <a:xfrm>
            <a:off x="2712619" y="4257109"/>
            <a:ext cx="1502543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bg1">
                    <a:alpha val="53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文本框 93"/>
          <p:cNvSpPr txBox="1"/>
          <p:nvPr/>
        </p:nvSpPr>
        <p:spPr>
          <a:xfrm>
            <a:off x="2218766" y="1137448"/>
            <a:ext cx="1888659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3900" b="1" dirty="0">
                <a:gradFill>
                  <a:gsLst>
                    <a:gs pos="0">
                      <a:srgbClr val="37F5E7"/>
                    </a:gs>
                    <a:gs pos="48000">
                      <a:srgbClr val="18CEEC"/>
                    </a:gs>
                    <a:gs pos="100000">
                      <a:srgbClr val="00B0F0"/>
                    </a:gs>
                  </a:gsLst>
                  <a:lin ang="12000000" scaled="0"/>
                </a:gradFill>
                <a:cs typeface="+mn-ea"/>
                <a:sym typeface="+mn-lt"/>
              </a:rPr>
              <a:t>3</a:t>
            </a:r>
            <a:endParaRPr lang="zh-CN" altLang="en-US" sz="23900" b="1" dirty="0">
              <a:gradFill>
                <a:gsLst>
                  <a:gs pos="0">
                    <a:srgbClr val="37F5E7"/>
                  </a:gs>
                  <a:gs pos="48000">
                    <a:srgbClr val="18CEEC"/>
                  </a:gs>
                  <a:gs pos="100000">
                    <a:srgbClr val="00B0F0"/>
                  </a:gs>
                </a:gsLst>
                <a:lin ang="12000000" scaled="0"/>
              </a:gradFill>
              <a:cs typeface="+mn-ea"/>
              <a:sym typeface="+mn-lt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3984742" y="1819052"/>
            <a:ext cx="9829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Part 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355599" y="302260"/>
            <a:ext cx="474720" cy="383540"/>
            <a:chOff x="355599" y="302260"/>
            <a:chExt cx="748824" cy="604996"/>
          </a:xfrm>
        </p:grpSpPr>
        <p:sp>
          <p:nvSpPr>
            <p:cNvPr id="4" name="任意多边形: 形状 3"/>
            <p:cNvSpPr/>
            <p:nvPr/>
          </p:nvSpPr>
          <p:spPr>
            <a:xfrm>
              <a:off x="623887" y="426720"/>
              <a:ext cx="480536" cy="480536"/>
            </a:xfrm>
            <a:custGeom>
              <a:avLst/>
              <a:gdLst>
                <a:gd name="connsiteX0" fmla="*/ 375047 w 750094"/>
                <a:gd name="connsiteY0" fmla="*/ 0 h 750094"/>
                <a:gd name="connsiteX1" fmla="*/ 750094 w 750094"/>
                <a:gd name="connsiteY1" fmla="*/ 375047 h 750094"/>
                <a:gd name="connsiteX2" fmla="*/ 375047 w 750094"/>
                <a:gd name="connsiteY2" fmla="*/ 750094 h 750094"/>
                <a:gd name="connsiteX3" fmla="*/ 0 w 750094"/>
                <a:gd name="connsiteY3" fmla="*/ 375047 h 750094"/>
                <a:gd name="connsiteX4" fmla="*/ 375047 w 750094"/>
                <a:gd name="connsiteY4" fmla="*/ 0 h 750094"/>
                <a:gd name="connsiteX5" fmla="*/ 357684 w 750094"/>
                <a:gd name="connsiteY5" fmla="*/ 155356 h 750094"/>
                <a:gd name="connsiteX6" fmla="*/ 319032 w 750094"/>
                <a:gd name="connsiteY6" fmla="*/ 197784 h 750094"/>
                <a:gd name="connsiteX7" fmla="*/ 477621 w 750094"/>
                <a:gd name="connsiteY7" fmla="*/ 347586 h 750094"/>
                <a:gd name="connsiteX8" fmla="*/ 154263 w 750094"/>
                <a:gd name="connsiteY8" fmla="*/ 347586 h 750094"/>
                <a:gd name="connsiteX9" fmla="*/ 154263 w 750094"/>
                <a:gd name="connsiteY9" fmla="*/ 402509 h 750094"/>
                <a:gd name="connsiteX10" fmla="*/ 480711 w 750094"/>
                <a:gd name="connsiteY10" fmla="*/ 402509 h 750094"/>
                <a:gd name="connsiteX11" fmla="*/ 319032 w 750094"/>
                <a:gd name="connsiteY11" fmla="*/ 555195 h 750094"/>
                <a:gd name="connsiteX12" fmla="*/ 355830 w 750094"/>
                <a:gd name="connsiteY12" fmla="*/ 594739 h 750094"/>
                <a:gd name="connsiteX13" fmla="*/ 593646 w 750094"/>
                <a:gd name="connsiteY13" fmla="*/ 376489 h 750094"/>
                <a:gd name="connsiteX14" fmla="*/ 357684 w 750094"/>
                <a:gd name="connsiteY14" fmla="*/ 155356 h 75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0094" h="750094">
                  <a:moveTo>
                    <a:pt x="375047" y="0"/>
                  </a:moveTo>
                  <a:cubicBezTo>
                    <a:pt x="582180" y="0"/>
                    <a:pt x="750094" y="167914"/>
                    <a:pt x="750094" y="375047"/>
                  </a:cubicBezTo>
                  <a:cubicBezTo>
                    <a:pt x="750094" y="582180"/>
                    <a:pt x="582180" y="750094"/>
                    <a:pt x="375047" y="750094"/>
                  </a:cubicBezTo>
                  <a:cubicBezTo>
                    <a:pt x="167914" y="750094"/>
                    <a:pt x="0" y="582180"/>
                    <a:pt x="0" y="375047"/>
                  </a:cubicBezTo>
                  <a:cubicBezTo>
                    <a:pt x="0" y="167914"/>
                    <a:pt x="167914" y="0"/>
                    <a:pt x="375047" y="0"/>
                  </a:cubicBezTo>
                  <a:close/>
                  <a:moveTo>
                    <a:pt x="357684" y="155356"/>
                  </a:moveTo>
                  <a:lnTo>
                    <a:pt x="319032" y="197784"/>
                  </a:lnTo>
                  <a:lnTo>
                    <a:pt x="477621" y="347586"/>
                  </a:lnTo>
                  <a:lnTo>
                    <a:pt x="154263" y="347586"/>
                  </a:lnTo>
                  <a:lnTo>
                    <a:pt x="154263" y="402509"/>
                  </a:lnTo>
                  <a:lnTo>
                    <a:pt x="480711" y="402509"/>
                  </a:lnTo>
                  <a:lnTo>
                    <a:pt x="319032" y="555195"/>
                  </a:lnTo>
                  <a:lnTo>
                    <a:pt x="355830" y="594739"/>
                  </a:lnTo>
                  <a:lnTo>
                    <a:pt x="593646" y="376489"/>
                  </a:lnTo>
                  <a:lnTo>
                    <a:pt x="357684" y="1553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任意多边形: 形状 4"/>
            <p:cNvSpPr/>
            <p:nvPr/>
          </p:nvSpPr>
          <p:spPr>
            <a:xfrm flipH="1">
              <a:off x="355599" y="302260"/>
              <a:ext cx="248920" cy="248920"/>
            </a:xfrm>
            <a:custGeom>
              <a:avLst/>
              <a:gdLst>
                <a:gd name="connsiteX0" fmla="*/ 375047 w 750094"/>
                <a:gd name="connsiteY0" fmla="*/ 0 h 750094"/>
                <a:gd name="connsiteX1" fmla="*/ 750094 w 750094"/>
                <a:gd name="connsiteY1" fmla="*/ 375047 h 750094"/>
                <a:gd name="connsiteX2" fmla="*/ 375047 w 750094"/>
                <a:gd name="connsiteY2" fmla="*/ 750094 h 750094"/>
                <a:gd name="connsiteX3" fmla="*/ 0 w 750094"/>
                <a:gd name="connsiteY3" fmla="*/ 375047 h 750094"/>
                <a:gd name="connsiteX4" fmla="*/ 375047 w 750094"/>
                <a:gd name="connsiteY4" fmla="*/ 0 h 750094"/>
                <a:gd name="connsiteX5" fmla="*/ 357684 w 750094"/>
                <a:gd name="connsiteY5" fmla="*/ 155356 h 750094"/>
                <a:gd name="connsiteX6" fmla="*/ 319032 w 750094"/>
                <a:gd name="connsiteY6" fmla="*/ 197784 h 750094"/>
                <a:gd name="connsiteX7" fmla="*/ 477621 w 750094"/>
                <a:gd name="connsiteY7" fmla="*/ 347586 h 750094"/>
                <a:gd name="connsiteX8" fmla="*/ 154263 w 750094"/>
                <a:gd name="connsiteY8" fmla="*/ 347586 h 750094"/>
                <a:gd name="connsiteX9" fmla="*/ 154263 w 750094"/>
                <a:gd name="connsiteY9" fmla="*/ 402509 h 750094"/>
                <a:gd name="connsiteX10" fmla="*/ 480711 w 750094"/>
                <a:gd name="connsiteY10" fmla="*/ 402509 h 750094"/>
                <a:gd name="connsiteX11" fmla="*/ 319032 w 750094"/>
                <a:gd name="connsiteY11" fmla="*/ 555195 h 750094"/>
                <a:gd name="connsiteX12" fmla="*/ 355830 w 750094"/>
                <a:gd name="connsiteY12" fmla="*/ 594739 h 750094"/>
                <a:gd name="connsiteX13" fmla="*/ 593646 w 750094"/>
                <a:gd name="connsiteY13" fmla="*/ 376489 h 750094"/>
                <a:gd name="connsiteX14" fmla="*/ 357684 w 750094"/>
                <a:gd name="connsiteY14" fmla="*/ 155356 h 75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0094" h="750094">
                  <a:moveTo>
                    <a:pt x="375047" y="0"/>
                  </a:moveTo>
                  <a:cubicBezTo>
                    <a:pt x="582180" y="0"/>
                    <a:pt x="750094" y="167914"/>
                    <a:pt x="750094" y="375047"/>
                  </a:cubicBezTo>
                  <a:cubicBezTo>
                    <a:pt x="750094" y="582180"/>
                    <a:pt x="582180" y="750094"/>
                    <a:pt x="375047" y="750094"/>
                  </a:cubicBezTo>
                  <a:cubicBezTo>
                    <a:pt x="167914" y="750094"/>
                    <a:pt x="0" y="582180"/>
                    <a:pt x="0" y="375047"/>
                  </a:cubicBezTo>
                  <a:cubicBezTo>
                    <a:pt x="0" y="167914"/>
                    <a:pt x="167914" y="0"/>
                    <a:pt x="375047" y="0"/>
                  </a:cubicBezTo>
                  <a:close/>
                  <a:moveTo>
                    <a:pt x="357684" y="155356"/>
                  </a:moveTo>
                  <a:lnTo>
                    <a:pt x="319032" y="197784"/>
                  </a:lnTo>
                  <a:lnTo>
                    <a:pt x="477621" y="347586"/>
                  </a:lnTo>
                  <a:lnTo>
                    <a:pt x="154263" y="347586"/>
                  </a:lnTo>
                  <a:lnTo>
                    <a:pt x="154263" y="402509"/>
                  </a:lnTo>
                  <a:lnTo>
                    <a:pt x="480711" y="402509"/>
                  </a:lnTo>
                  <a:lnTo>
                    <a:pt x="319032" y="555195"/>
                  </a:lnTo>
                  <a:lnTo>
                    <a:pt x="355830" y="594739"/>
                  </a:lnTo>
                  <a:lnTo>
                    <a:pt x="593646" y="376489"/>
                  </a:lnTo>
                  <a:lnTo>
                    <a:pt x="357684" y="155356"/>
                  </a:lnTo>
                  <a:close/>
                </a:path>
              </a:pathLst>
            </a:custGeom>
            <a:solidFill>
              <a:schemeClr val="bg1"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982462" y="271871"/>
            <a:ext cx="8940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gradFill flip="none" rotWithShape="1">
                  <a:gsLst>
                    <a:gs pos="0">
                      <a:srgbClr val="37F5E7"/>
                    </a:gs>
                    <a:gs pos="100000">
                      <a:srgbClr val="00B0F0"/>
                    </a:gs>
                  </a:gsLst>
                  <a:lin ang="10800000" scaled="1"/>
                  <a:tileRect/>
                </a:gradFill>
                <a:cs typeface="+mn-ea"/>
                <a:sym typeface="+mn-lt"/>
              </a:rPr>
              <a:t>结论</a:t>
            </a:r>
            <a:endParaRPr lang="zh-CN" altLang="en-US" sz="2800" dirty="0">
              <a:gradFill flip="none" rotWithShape="1">
                <a:gsLst>
                  <a:gs pos="0">
                    <a:srgbClr val="37F5E7"/>
                  </a:gs>
                  <a:gs pos="100000">
                    <a:srgbClr val="00B0F0"/>
                  </a:gs>
                </a:gsLst>
                <a:lin ang="10800000" scaled="1"/>
                <a:tileRect/>
              </a:gradFill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97727" y="1329467"/>
            <a:ext cx="10495280" cy="439991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从公司规模来看，各地区具有差异性：一线城市大公司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较多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但普遍分布在</a:t>
            </a: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50-150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、</a:t>
            </a: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150-500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这两个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阶段；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从学历分布来看，本科生依旧是就业主力军，其次为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大专生；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从公司类型来看，民营企业占大比重，数据分析在国企和事业单位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也具有一定市场；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从工作经验来看，企业对工作经验比较重视，数据分析岗具有一定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经验比较吃香，</a:t>
            </a: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3-4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年的经验可以作为跳槽，涨薪的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支撑。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文本框 79"/>
          <p:cNvSpPr txBox="1"/>
          <p:nvPr/>
        </p:nvSpPr>
        <p:spPr>
          <a:xfrm>
            <a:off x="3984742" y="2748372"/>
            <a:ext cx="26212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cs typeface="+mn-ea"/>
                <a:sym typeface="+mn-lt"/>
              </a:rPr>
              <a:t>后期设计</a:t>
            </a:r>
            <a:endParaRPr lang="zh-CN" altLang="en-US" sz="4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79" name="直接连接符 78"/>
          <p:cNvCxnSpPr/>
          <p:nvPr/>
        </p:nvCxnSpPr>
        <p:spPr>
          <a:xfrm>
            <a:off x="6458512" y="4539607"/>
            <a:ext cx="4145764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bg1">
                    <a:alpha val="53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>
            <a:off x="4107425" y="2416415"/>
            <a:ext cx="601980" cy="0"/>
          </a:xfrm>
          <a:prstGeom prst="line">
            <a:avLst/>
          </a:prstGeom>
          <a:ln w="28575">
            <a:gradFill flip="none" rotWithShape="1">
              <a:gsLst>
                <a:gs pos="0">
                  <a:schemeClr val="bg1">
                    <a:alpha val="53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/>
          <p:nvPr/>
        </p:nvCxnSpPr>
        <p:spPr>
          <a:xfrm>
            <a:off x="2712619" y="4404588"/>
            <a:ext cx="7491787" cy="0"/>
          </a:xfrm>
          <a:prstGeom prst="line">
            <a:avLst/>
          </a:prstGeom>
          <a:gradFill>
            <a:gsLst>
              <a:gs pos="0">
                <a:srgbClr val="37F5E7"/>
              </a:gs>
              <a:gs pos="48000">
                <a:srgbClr val="18CEEC"/>
              </a:gs>
              <a:gs pos="100000">
                <a:srgbClr val="00B0F0"/>
              </a:gs>
            </a:gsLst>
            <a:lin ang="12000000" scaled="0"/>
          </a:gradFill>
          <a:ln w="22225">
            <a:gradFill flip="none" rotWithShape="1">
              <a:gsLst>
                <a:gs pos="0">
                  <a:srgbClr val="37F5E7">
                    <a:alpha val="0"/>
                  </a:srgbClr>
                </a:gs>
                <a:gs pos="58000">
                  <a:srgbClr val="25DEEA"/>
                </a:gs>
                <a:gs pos="100000">
                  <a:srgbClr val="00B0F0"/>
                </a:gs>
              </a:gsLst>
              <a:lin ang="10800000" scaled="1"/>
              <a:tileRect/>
            </a:gradFill>
          </a:ln>
          <a:effectLst/>
        </p:spPr>
      </p:cxnSp>
      <p:cxnSp>
        <p:nvCxnSpPr>
          <p:cNvPr id="11" name="直接连接符 10"/>
          <p:cNvCxnSpPr/>
          <p:nvPr/>
        </p:nvCxnSpPr>
        <p:spPr>
          <a:xfrm>
            <a:off x="2712619" y="4257109"/>
            <a:ext cx="1502543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bg1">
                    <a:alpha val="53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文本框 93"/>
          <p:cNvSpPr txBox="1"/>
          <p:nvPr/>
        </p:nvSpPr>
        <p:spPr>
          <a:xfrm>
            <a:off x="2218766" y="1137448"/>
            <a:ext cx="1888659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3900" b="1" dirty="0">
                <a:gradFill>
                  <a:gsLst>
                    <a:gs pos="0">
                      <a:srgbClr val="37F5E7"/>
                    </a:gs>
                    <a:gs pos="48000">
                      <a:srgbClr val="18CEEC"/>
                    </a:gs>
                    <a:gs pos="100000">
                      <a:srgbClr val="00B0F0"/>
                    </a:gs>
                  </a:gsLst>
                  <a:lin ang="12000000" scaled="0"/>
                </a:gradFill>
                <a:cs typeface="+mn-ea"/>
                <a:sym typeface="+mn-lt"/>
              </a:rPr>
              <a:t>4</a:t>
            </a:r>
            <a:endParaRPr lang="zh-CN" altLang="en-US" sz="23900" b="1" dirty="0">
              <a:gradFill>
                <a:gsLst>
                  <a:gs pos="0">
                    <a:srgbClr val="37F5E7"/>
                  </a:gs>
                  <a:gs pos="48000">
                    <a:srgbClr val="18CEEC"/>
                  </a:gs>
                  <a:gs pos="100000">
                    <a:srgbClr val="00B0F0"/>
                  </a:gs>
                </a:gsLst>
                <a:lin ang="12000000" scaled="0"/>
              </a:gradFill>
              <a:cs typeface="+mn-ea"/>
              <a:sym typeface="+mn-lt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3984742" y="1819052"/>
            <a:ext cx="9829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Part 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355599" y="302260"/>
            <a:ext cx="474720" cy="383540"/>
            <a:chOff x="355599" y="302260"/>
            <a:chExt cx="748824" cy="604996"/>
          </a:xfrm>
        </p:grpSpPr>
        <p:sp>
          <p:nvSpPr>
            <p:cNvPr id="4" name="任意多边形: 形状 3"/>
            <p:cNvSpPr/>
            <p:nvPr/>
          </p:nvSpPr>
          <p:spPr>
            <a:xfrm>
              <a:off x="623887" y="426720"/>
              <a:ext cx="480536" cy="480536"/>
            </a:xfrm>
            <a:custGeom>
              <a:avLst/>
              <a:gdLst>
                <a:gd name="connsiteX0" fmla="*/ 375047 w 750094"/>
                <a:gd name="connsiteY0" fmla="*/ 0 h 750094"/>
                <a:gd name="connsiteX1" fmla="*/ 750094 w 750094"/>
                <a:gd name="connsiteY1" fmla="*/ 375047 h 750094"/>
                <a:gd name="connsiteX2" fmla="*/ 375047 w 750094"/>
                <a:gd name="connsiteY2" fmla="*/ 750094 h 750094"/>
                <a:gd name="connsiteX3" fmla="*/ 0 w 750094"/>
                <a:gd name="connsiteY3" fmla="*/ 375047 h 750094"/>
                <a:gd name="connsiteX4" fmla="*/ 375047 w 750094"/>
                <a:gd name="connsiteY4" fmla="*/ 0 h 750094"/>
                <a:gd name="connsiteX5" fmla="*/ 357684 w 750094"/>
                <a:gd name="connsiteY5" fmla="*/ 155356 h 750094"/>
                <a:gd name="connsiteX6" fmla="*/ 319032 w 750094"/>
                <a:gd name="connsiteY6" fmla="*/ 197784 h 750094"/>
                <a:gd name="connsiteX7" fmla="*/ 477621 w 750094"/>
                <a:gd name="connsiteY7" fmla="*/ 347586 h 750094"/>
                <a:gd name="connsiteX8" fmla="*/ 154263 w 750094"/>
                <a:gd name="connsiteY8" fmla="*/ 347586 h 750094"/>
                <a:gd name="connsiteX9" fmla="*/ 154263 w 750094"/>
                <a:gd name="connsiteY9" fmla="*/ 402509 h 750094"/>
                <a:gd name="connsiteX10" fmla="*/ 480711 w 750094"/>
                <a:gd name="connsiteY10" fmla="*/ 402509 h 750094"/>
                <a:gd name="connsiteX11" fmla="*/ 319032 w 750094"/>
                <a:gd name="connsiteY11" fmla="*/ 555195 h 750094"/>
                <a:gd name="connsiteX12" fmla="*/ 355830 w 750094"/>
                <a:gd name="connsiteY12" fmla="*/ 594739 h 750094"/>
                <a:gd name="connsiteX13" fmla="*/ 593646 w 750094"/>
                <a:gd name="connsiteY13" fmla="*/ 376489 h 750094"/>
                <a:gd name="connsiteX14" fmla="*/ 357684 w 750094"/>
                <a:gd name="connsiteY14" fmla="*/ 155356 h 75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0094" h="750094">
                  <a:moveTo>
                    <a:pt x="375047" y="0"/>
                  </a:moveTo>
                  <a:cubicBezTo>
                    <a:pt x="582180" y="0"/>
                    <a:pt x="750094" y="167914"/>
                    <a:pt x="750094" y="375047"/>
                  </a:cubicBezTo>
                  <a:cubicBezTo>
                    <a:pt x="750094" y="582180"/>
                    <a:pt x="582180" y="750094"/>
                    <a:pt x="375047" y="750094"/>
                  </a:cubicBezTo>
                  <a:cubicBezTo>
                    <a:pt x="167914" y="750094"/>
                    <a:pt x="0" y="582180"/>
                    <a:pt x="0" y="375047"/>
                  </a:cubicBezTo>
                  <a:cubicBezTo>
                    <a:pt x="0" y="167914"/>
                    <a:pt x="167914" y="0"/>
                    <a:pt x="375047" y="0"/>
                  </a:cubicBezTo>
                  <a:close/>
                  <a:moveTo>
                    <a:pt x="357684" y="155356"/>
                  </a:moveTo>
                  <a:lnTo>
                    <a:pt x="319032" y="197784"/>
                  </a:lnTo>
                  <a:lnTo>
                    <a:pt x="477621" y="347586"/>
                  </a:lnTo>
                  <a:lnTo>
                    <a:pt x="154263" y="347586"/>
                  </a:lnTo>
                  <a:lnTo>
                    <a:pt x="154263" y="402509"/>
                  </a:lnTo>
                  <a:lnTo>
                    <a:pt x="480711" y="402509"/>
                  </a:lnTo>
                  <a:lnTo>
                    <a:pt x="319032" y="555195"/>
                  </a:lnTo>
                  <a:lnTo>
                    <a:pt x="355830" y="594739"/>
                  </a:lnTo>
                  <a:lnTo>
                    <a:pt x="593646" y="376489"/>
                  </a:lnTo>
                  <a:lnTo>
                    <a:pt x="357684" y="1553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任意多边形: 形状 4"/>
            <p:cNvSpPr/>
            <p:nvPr/>
          </p:nvSpPr>
          <p:spPr>
            <a:xfrm flipH="1">
              <a:off x="355599" y="302260"/>
              <a:ext cx="248920" cy="248920"/>
            </a:xfrm>
            <a:custGeom>
              <a:avLst/>
              <a:gdLst>
                <a:gd name="connsiteX0" fmla="*/ 375047 w 750094"/>
                <a:gd name="connsiteY0" fmla="*/ 0 h 750094"/>
                <a:gd name="connsiteX1" fmla="*/ 750094 w 750094"/>
                <a:gd name="connsiteY1" fmla="*/ 375047 h 750094"/>
                <a:gd name="connsiteX2" fmla="*/ 375047 w 750094"/>
                <a:gd name="connsiteY2" fmla="*/ 750094 h 750094"/>
                <a:gd name="connsiteX3" fmla="*/ 0 w 750094"/>
                <a:gd name="connsiteY3" fmla="*/ 375047 h 750094"/>
                <a:gd name="connsiteX4" fmla="*/ 375047 w 750094"/>
                <a:gd name="connsiteY4" fmla="*/ 0 h 750094"/>
                <a:gd name="connsiteX5" fmla="*/ 357684 w 750094"/>
                <a:gd name="connsiteY5" fmla="*/ 155356 h 750094"/>
                <a:gd name="connsiteX6" fmla="*/ 319032 w 750094"/>
                <a:gd name="connsiteY6" fmla="*/ 197784 h 750094"/>
                <a:gd name="connsiteX7" fmla="*/ 477621 w 750094"/>
                <a:gd name="connsiteY7" fmla="*/ 347586 h 750094"/>
                <a:gd name="connsiteX8" fmla="*/ 154263 w 750094"/>
                <a:gd name="connsiteY8" fmla="*/ 347586 h 750094"/>
                <a:gd name="connsiteX9" fmla="*/ 154263 w 750094"/>
                <a:gd name="connsiteY9" fmla="*/ 402509 h 750094"/>
                <a:gd name="connsiteX10" fmla="*/ 480711 w 750094"/>
                <a:gd name="connsiteY10" fmla="*/ 402509 h 750094"/>
                <a:gd name="connsiteX11" fmla="*/ 319032 w 750094"/>
                <a:gd name="connsiteY11" fmla="*/ 555195 h 750094"/>
                <a:gd name="connsiteX12" fmla="*/ 355830 w 750094"/>
                <a:gd name="connsiteY12" fmla="*/ 594739 h 750094"/>
                <a:gd name="connsiteX13" fmla="*/ 593646 w 750094"/>
                <a:gd name="connsiteY13" fmla="*/ 376489 h 750094"/>
                <a:gd name="connsiteX14" fmla="*/ 357684 w 750094"/>
                <a:gd name="connsiteY14" fmla="*/ 155356 h 75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0094" h="750094">
                  <a:moveTo>
                    <a:pt x="375047" y="0"/>
                  </a:moveTo>
                  <a:cubicBezTo>
                    <a:pt x="582180" y="0"/>
                    <a:pt x="750094" y="167914"/>
                    <a:pt x="750094" y="375047"/>
                  </a:cubicBezTo>
                  <a:cubicBezTo>
                    <a:pt x="750094" y="582180"/>
                    <a:pt x="582180" y="750094"/>
                    <a:pt x="375047" y="750094"/>
                  </a:cubicBezTo>
                  <a:cubicBezTo>
                    <a:pt x="167914" y="750094"/>
                    <a:pt x="0" y="582180"/>
                    <a:pt x="0" y="375047"/>
                  </a:cubicBezTo>
                  <a:cubicBezTo>
                    <a:pt x="0" y="167914"/>
                    <a:pt x="167914" y="0"/>
                    <a:pt x="375047" y="0"/>
                  </a:cubicBezTo>
                  <a:close/>
                  <a:moveTo>
                    <a:pt x="357684" y="155356"/>
                  </a:moveTo>
                  <a:lnTo>
                    <a:pt x="319032" y="197784"/>
                  </a:lnTo>
                  <a:lnTo>
                    <a:pt x="477621" y="347586"/>
                  </a:lnTo>
                  <a:lnTo>
                    <a:pt x="154263" y="347586"/>
                  </a:lnTo>
                  <a:lnTo>
                    <a:pt x="154263" y="402509"/>
                  </a:lnTo>
                  <a:lnTo>
                    <a:pt x="480711" y="402509"/>
                  </a:lnTo>
                  <a:lnTo>
                    <a:pt x="319032" y="555195"/>
                  </a:lnTo>
                  <a:lnTo>
                    <a:pt x="355830" y="594739"/>
                  </a:lnTo>
                  <a:lnTo>
                    <a:pt x="593646" y="376489"/>
                  </a:lnTo>
                  <a:lnTo>
                    <a:pt x="357684" y="155356"/>
                  </a:lnTo>
                  <a:close/>
                </a:path>
              </a:pathLst>
            </a:custGeom>
            <a:solidFill>
              <a:schemeClr val="bg1"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982462" y="271871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gradFill flip="none" rotWithShape="1">
                  <a:gsLst>
                    <a:gs pos="0">
                      <a:srgbClr val="37F5E7"/>
                    </a:gs>
                    <a:gs pos="100000">
                      <a:srgbClr val="00B0F0"/>
                    </a:gs>
                  </a:gsLst>
                  <a:lin ang="10800000" scaled="1"/>
                  <a:tileRect/>
                </a:gradFill>
                <a:cs typeface="+mn-ea"/>
                <a:sym typeface="+mn-lt"/>
              </a:rPr>
              <a:t>后期</a:t>
            </a:r>
            <a:r>
              <a:rPr lang="zh-CN" altLang="en-US" sz="2800" dirty="0">
                <a:gradFill flip="none" rotWithShape="1">
                  <a:gsLst>
                    <a:gs pos="0">
                      <a:srgbClr val="37F5E7"/>
                    </a:gs>
                    <a:gs pos="100000">
                      <a:srgbClr val="00B0F0"/>
                    </a:gs>
                  </a:gsLst>
                  <a:lin ang="10800000" scaled="1"/>
                  <a:tileRect/>
                </a:gradFill>
                <a:cs typeface="+mn-ea"/>
                <a:sym typeface="+mn-lt"/>
              </a:rPr>
              <a:t>设计</a:t>
            </a:r>
            <a:endParaRPr lang="zh-CN" altLang="en-US" sz="2800" dirty="0">
              <a:gradFill flip="none" rotWithShape="1">
                <a:gsLst>
                  <a:gs pos="0">
                    <a:srgbClr val="37F5E7"/>
                  </a:gs>
                  <a:gs pos="100000">
                    <a:srgbClr val="00B0F0"/>
                  </a:gs>
                </a:gsLst>
                <a:lin ang="10800000" scaled="1"/>
                <a:tileRect/>
              </a:gradFill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82462" y="1154842"/>
            <a:ext cx="10436225" cy="439991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sz="2800" b="1" dirty="0">
                <a:solidFill>
                  <a:schemeClr val="bg1"/>
                </a:solidFill>
                <a:cs typeface="+mn-ea"/>
                <a:sym typeface="+mn-lt"/>
              </a:rPr>
              <a:t>1.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可设计登录，注册功能，增加后台账号管理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平台；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  <a:p>
            <a:pPr algn="l"/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  <a:p>
            <a:pPr algn="l"/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2.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面向招聘者、应聘者、管理员三个对象设计对应的界面；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  <a:p>
            <a:pPr algn="l"/>
            <a:endParaRPr lang="en-US" altLang="zh-CN" sz="2800" b="1" dirty="0">
              <a:solidFill>
                <a:schemeClr val="bg1"/>
              </a:solidFill>
              <a:cs typeface="+mn-ea"/>
              <a:sym typeface="+mn-lt"/>
            </a:endParaRPr>
          </a:p>
          <a:p>
            <a:pPr algn="l"/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3.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可查看搜索岗位、发布招聘岗位、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招聘者与应聘者沟通等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功能；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  <a:p>
            <a:pPr algn="l"/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  <a:p>
            <a:pPr algn="l"/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4.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基于框架的移植性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可搭载在阿里云服务器上，采用分布式数据库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  <a:p>
            <a:pPr algn="l"/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以提供秒级，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甚至毫秒级请求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响应；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  <a:p>
            <a:pPr algn="l"/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  <a:p>
            <a:pPr algn="l"/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5.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完善各个细节、实现小型成熟的求职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网站；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560992" y="2329259"/>
            <a:ext cx="9326880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0" b="1" dirty="0">
                <a:solidFill>
                  <a:schemeClr val="bg1"/>
                </a:solidFill>
                <a:cs typeface="+mn-ea"/>
                <a:sym typeface="+mn-lt"/>
              </a:rPr>
              <a:t>汇报完毕，恳请指正</a:t>
            </a:r>
            <a:endParaRPr lang="zh-CN" altLang="en-US" sz="8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任意多边形: 形状 13"/>
          <p:cNvSpPr/>
          <p:nvPr/>
        </p:nvSpPr>
        <p:spPr>
          <a:xfrm>
            <a:off x="7060019" y="3711614"/>
            <a:ext cx="480536" cy="480536"/>
          </a:xfrm>
          <a:custGeom>
            <a:avLst/>
            <a:gdLst>
              <a:gd name="connsiteX0" fmla="*/ 375047 w 750094"/>
              <a:gd name="connsiteY0" fmla="*/ 0 h 750094"/>
              <a:gd name="connsiteX1" fmla="*/ 750094 w 750094"/>
              <a:gd name="connsiteY1" fmla="*/ 375047 h 750094"/>
              <a:gd name="connsiteX2" fmla="*/ 375047 w 750094"/>
              <a:gd name="connsiteY2" fmla="*/ 750094 h 750094"/>
              <a:gd name="connsiteX3" fmla="*/ 0 w 750094"/>
              <a:gd name="connsiteY3" fmla="*/ 375047 h 750094"/>
              <a:gd name="connsiteX4" fmla="*/ 375047 w 750094"/>
              <a:gd name="connsiteY4" fmla="*/ 0 h 750094"/>
              <a:gd name="connsiteX5" fmla="*/ 357684 w 750094"/>
              <a:gd name="connsiteY5" fmla="*/ 155356 h 750094"/>
              <a:gd name="connsiteX6" fmla="*/ 319032 w 750094"/>
              <a:gd name="connsiteY6" fmla="*/ 197784 h 750094"/>
              <a:gd name="connsiteX7" fmla="*/ 477621 w 750094"/>
              <a:gd name="connsiteY7" fmla="*/ 347586 h 750094"/>
              <a:gd name="connsiteX8" fmla="*/ 154263 w 750094"/>
              <a:gd name="connsiteY8" fmla="*/ 347586 h 750094"/>
              <a:gd name="connsiteX9" fmla="*/ 154263 w 750094"/>
              <a:gd name="connsiteY9" fmla="*/ 402509 h 750094"/>
              <a:gd name="connsiteX10" fmla="*/ 480711 w 750094"/>
              <a:gd name="connsiteY10" fmla="*/ 402509 h 750094"/>
              <a:gd name="connsiteX11" fmla="*/ 319032 w 750094"/>
              <a:gd name="connsiteY11" fmla="*/ 555195 h 750094"/>
              <a:gd name="connsiteX12" fmla="*/ 355830 w 750094"/>
              <a:gd name="connsiteY12" fmla="*/ 594739 h 750094"/>
              <a:gd name="connsiteX13" fmla="*/ 593646 w 750094"/>
              <a:gd name="connsiteY13" fmla="*/ 376489 h 750094"/>
              <a:gd name="connsiteX14" fmla="*/ 357684 w 750094"/>
              <a:gd name="connsiteY14" fmla="*/ 155356 h 750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0094" h="750094">
                <a:moveTo>
                  <a:pt x="375047" y="0"/>
                </a:moveTo>
                <a:cubicBezTo>
                  <a:pt x="582180" y="0"/>
                  <a:pt x="750094" y="167914"/>
                  <a:pt x="750094" y="375047"/>
                </a:cubicBezTo>
                <a:cubicBezTo>
                  <a:pt x="750094" y="582180"/>
                  <a:pt x="582180" y="750094"/>
                  <a:pt x="375047" y="750094"/>
                </a:cubicBezTo>
                <a:cubicBezTo>
                  <a:pt x="167914" y="750094"/>
                  <a:pt x="0" y="582180"/>
                  <a:pt x="0" y="375047"/>
                </a:cubicBezTo>
                <a:cubicBezTo>
                  <a:pt x="0" y="167914"/>
                  <a:pt x="167914" y="0"/>
                  <a:pt x="375047" y="0"/>
                </a:cubicBezTo>
                <a:close/>
                <a:moveTo>
                  <a:pt x="357684" y="155356"/>
                </a:moveTo>
                <a:lnTo>
                  <a:pt x="319032" y="197784"/>
                </a:lnTo>
                <a:lnTo>
                  <a:pt x="477621" y="347586"/>
                </a:lnTo>
                <a:lnTo>
                  <a:pt x="154263" y="347586"/>
                </a:lnTo>
                <a:lnTo>
                  <a:pt x="154263" y="402509"/>
                </a:lnTo>
                <a:lnTo>
                  <a:pt x="480711" y="402509"/>
                </a:lnTo>
                <a:lnTo>
                  <a:pt x="319032" y="555195"/>
                </a:lnTo>
                <a:lnTo>
                  <a:pt x="355830" y="594739"/>
                </a:lnTo>
                <a:lnTo>
                  <a:pt x="593646" y="376489"/>
                </a:lnTo>
                <a:lnTo>
                  <a:pt x="357684" y="15535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7" name="直接连接符 16"/>
          <p:cNvCxnSpPr/>
          <p:nvPr/>
        </p:nvCxnSpPr>
        <p:spPr>
          <a:xfrm>
            <a:off x="4124960" y="3951882"/>
            <a:ext cx="280416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平行四边形 44"/>
          <p:cNvSpPr/>
          <p:nvPr/>
        </p:nvSpPr>
        <p:spPr>
          <a:xfrm>
            <a:off x="6965745" y="1722662"/>
            <a:ext cx="4115534" cy="3358340"/>
          </a:xfrm>
          <a:prstGeom prst="parallelogram">
            <a:avLst>
              <a:gd name="adj" fmla="val 70884"/>
            </a:avLst>
          </a:prstGeom>
          <a:gradFill flip="none" rotWithShape="1">
            <a:gsLst>
              <a:gs pos="0">
                <a:srgbClr val="37F5E7">
                  <a:alpha val="12000"/>
                </a:srgbClr>
              </a:gs>
              <a:gs pos="100000">
                <a:srgbClr val="00B0F0">
                  <a:alpha val="31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1631659" y="1722662"/>
            <a:ext cx="4464341" cy="523220"/>
            <a:chOff x="1570699" y="1886969"/>
            <a:chExt cx="4464341" cy="523220"/>
          </a:xfrm>
        </p:grpSpPr>
        <p:grpSp>
          <p:nvGrpSpPr>
            <p:cNvPr id="3" name="组合 2"/>
            <p:cNvGrpSpPr/>
            <p:nvPr/>
          </p:nvGrpSpPr>
          <p:grpSpPr>
            <a:xfrm>
              <a:off x="1570699" y="1886969"/>
              <a:ext cx="2651623" cy="523220"/>
              <a:chOff x="2494978" y="2531031"/>
              <a:chExt cx="2651623" cy="523220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3134921" y="2554644"/>
                <a:ext cx="2011680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dirty="0">
                    <a:solidFill>
                      <a:schemeClr val="bg1"/>
                    </a:solidFill>
                    <a:cs typeface="+mn-ea"/>
                    <a:sym typeface="+mn-lt"/>
                  </a:rPr>
                  <a:t>所用技术简介</a:t>
                </a:r>
                <a:endParaRPr lang="en-US" altLang="zh-CN" sz="24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6" name="组合 5"/>
              <p:cNvGrpSpPr/>
              <p:nvPr/>
            </p:nvGrpSpPr>
            <p:grpSpPr>
              <a:xfrm>
                <a:off x="2494978" y="2531031"/>
                <a:ext cx="528931" cy="523220"/>
                <a:chOff x="2369937" y="2407920"/>
                <a:chExt cx="653386" cy="646331"/>
              </a:xfrm>
            </p:grpSpPr>
            <p:grpSp>
              <p:nvGrpSpPr>
                <p:cNvPr id="7" name="组合 6"/>
                <p:cNvGrpSpPr/>
                <p:nvPr/>
              </p:nvGrpSpPr>
              <p:grpSpPr>
                <a:xfrm>
                  <a:off x="2369937" y="2407922"/>
                  <a:ext cx="653386" cy="621732"/>
                  <a:chOff x="2163398" y="1584962"/>
                  <a:chExt cx="653386" cy="621732"/>
                </a:xfrm>
              </p:grpSpPr>
              <p:sp>
                <p:nvSpPr>
                  <p:cNvPr id="9" name="任意多边形: 形状 8"/>
                  <p:cNvSpPr/>
                  <p:nvPr/>
                </p:nvSpPr>
                <p:spPr>
                  <a:xfrm flipH="1">
                    <a:off x="2163398" y="1709898"/>
                    <a:ext cx="105418" cy="122284"/>
                  </a:xfrm>
                  <a:custGeom>
                    <a:avLst/>
                    <a:gdLst>
                      <a:gd name="connsiteX0" fmla="*/ 89793 w 89793"/>
                      <a:gd name="connsiteY0" fmla="*/ 0 h 104160"/>
                      <a:gd name="connsiteX1" fmla="*/ 89793 w 89793"/>
                      <a:gd name="connsiteY1" fmla="*/ 104160 h 104160"/>
                      <a:gd name="connsiteX2" fmla="*/ 0 w 89793"/>
                      <a:gd name="connsiteY2" fmla="*/ 52080 h 104160"/>
                      <a:gd name="connsiteX3" fmla="*/ 89793 w 89793"/>
                      <a:gd name="connsiteY3" fmla="*/ 0 h 1041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9793" h="104160">
                        <a:moveTo>
                          <a:pt x="89793" y="0"/>
                        </a:moveTo>
                        <a:lnTo>
                          <a:pt x="89793" y="104160"/>
                        </a:lnTo>
                        <a:lnTo>
                          <a:pt x="0" y="52080"/>
                        </a:lnTo>
                        <a:lnTo>
                          <a:pt x="89793" y="0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40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0" name="任意多边形: 形状 9"/>
                  <p:cNvSpPr/>
                  <p:nvPr/>
                </p:nvSpPr>
                <p:spPr>
                  <a:xfrm>
                    <a:off x="2195051" y="1584962"/>
                    <a:ext cx="621733" cy="621732"/>
                  </a:xfrm>
                  <a:custGeom>
                    <a:avLst/>
                    <a:gdLst>
                      <a:gd name="connsiteX0" fmla="*/ 0 w 621732"/>
                      <a:gd name="connsiteY0" fmla="*/ 0 h 621732"/>
                      <a:gd name="connsiteX1" fmla="*/ 621732 w 621732"/>
                      <a:gd name="connsiteY1" fmla="*/ 0 h 621732"/>
                      <a:gd name="connsiteX2" fmla="*/ 621732 w 621732"/>
                      <a:gd name="connsiteY2" fmla="*/ 129035 h 621732"/>
                      <a:gd name="connsiteX3" fmla="*/ 531939 w 621732"/>
                      <a:gd name="connsiteY3" fmla="*/ 181115 h 621732"/>
                      <a:gd name="connsiteX4" fmla="*/ 621732 w 621732"/>
                      <a:gd name="connsiteY4" fmla="*/ 233195 h 621732"/>
                      <a:gd name="connsiteX5" fmla="*/ 621732 w 621732"/>
                      <a:gd name="connsiteY5" fmla="*/ 621732 h 621732"/>
                      <a:gd name="connsiteX6" fmla="*/ 0 w 621732"/>
                      <a:gd name="connsiteY6" fmla="*/ 621732 h 621732"/>
                      <a:gd name="connsiteX7" fmla="*/ 0 w 621732"/>
                      <a:gd name="connsiteY7" fmla="*/ 0 h 6217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1732" h="621732">
                        <a:moveTo>
                          <a:pt x="0" y="0"/>
                        </a:moveTo>
                        <a:lnTo>
                          <a:pt x="621732" y="0"/>
                        </a:lnTo>
                        <a:lnTo>
                          <a:pt x="621732" y="129035"/>
                        </a:lnTo>
                        <a:lnTo>
                          <a:pt x="531939" y="181115"/>
                        </a:lnTo>
                        <a:lnTo>
                          <a:pt x="621732" y="233195"/>
                        </a:lnTo>
                        <a:lnTo>
                          <a:pt x="621732" y="621732"/>
                        </a:lnTo>
                        <a:lnTo>
                          <a:pt x="0" y="62173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bg1">
                      <a:alpha val="34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4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  <p:sp>
              <p:nvSpPr>
                <p:cNvPr id="8" name="文本框 7"/>
                <p:cNvSpPr txBox="1"/>
                <p:nvPr/>
              </p:nvSpPr>
              <p:spPr>
                <a:xfrm>
                  <a:off x="2475354" y="2407920"/>
                  <a:ext cx="475640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800" b="1" dirty="0">
                      <a:solidFill>
                        <a:schemeClr val="bg1"/>
                      </a:solidFill>
                      <a:cs typeface="+mn-ea"/>
                      <a:sym typeface="+mn-lt"/>
                    </a:rPr>
                    <a:t>1</a:t>
                  </a:r>
                  <a:endParaRPr lang="zh-CN" altLang="en-US" sz="2800" b="1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cxnSp>
          <p:nvCxnSpPr>
            <p:cNvPr id="4" name="直接连接符 3"/>
            <p:cNvCxnSpPr/>
            <p:nvPr/>
          </p:nvCxnSpPr>
          <p:spPr>
            <a:xfrm>
              <a:off x="2169160" y="2410189"/>
              <a:ext cx="3865880" cy="0"/>
            </a:xfrm>
            <a:prstGeom prst="line">
              <a:avLst/>
            </a:prstGeom>
            <a:ln w="12700">
              <a:gradFill flip="none" rotWithShape="1">
                <a:gsLst>
                  <a:gs pos="0">
                    <a:schemeClr val="bg1">
                      <a:alpha val="5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/>
          <p:cNvGrpSpPr/>
          <p:nvPr/>
        </p:nvGrpSpPr>
        <p:grpSpPr>
          <a:xfrm>
            <a:off x="1631659" y="2736932"/>
            <a:ext cx="4464341" cy="523220"/>
            <a:chOff x="1570699" y="1886969"/>
            <a:chExt cx="4464341" cy="523220"/>
          </a:xfrm>
        </p:grpSpPr>
        <p:grpSp>
          <p:nvGrpSpPr>
            <p:cNvPr id="12" name="组合 11"/>
            <p:cNvGrpSpPr/>
            <p:nvPr/>
          </p:nvGrpSpPr>
          <p:grpSpPr>
            <a:xfrm>
              <a:off x="1570699" y="1886969"/>
              <a:ext cx="2042023" cy="523220"/>
              <a:chOff x="2494978" y="2531031"/>
              <a:chExt cx="2042023" cy="523220"/>
            </a:xfrm>
          </p:grpSpPr>
          <p:sp>
            <p:nvSpPr>
              <p:cNvPr id="14" name="文本框 13"/>
              <p:cNvSpPr txBox="1"/>
              <p:nvPr/>
            </p:nvSpPr>
            <p:spPr>
              <a:xfrm>
                <a:off x="3134921" y="2554644"/>
                <a:ext cx="1402080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dirty="0">
                    <a:solidFill>
                      <a:schemeClr val="bg1"/>
                    </a:solidFill>
                    <a:cs typeface="+mn-ea"/>
                    <a:sym typeface="+mn-lt"/>
                  </a:rPr>
                  <a:t>部分介绍</a:t>
                </a:r>
                <a:endParaRPr lang="zh-CN" altLang="en-US" sz="24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15" name="组合 14"/>
              <p:cNvGrpSpPr/>
              <p:nvPr/>
            </p:nvGrpSpPr>
            <p:grpSpPr>
              <a:xfrm>
                <a:off x="2494978" y="2531031"/>
                <a:ext cx="528931" cy="523220"/>
                <a:chOff x="2369937" y="2407920"/>
                <a:chExt cx="653386" cy="646331"/>
              </a:xfrm>
            </p:grpSpPr>
            <p:grpSp>
              <p:nvGrpSpPr>
                <p:cNvPr id="16" name="组合 15"/>
                <p:cNvGrpSpPr/>
                <p:nvPr/>
              </p:nvGrpSpPr>
              <p:grpSpPr>
                <a:xfrm>
                  <a:off x="2369937" y="2407922"/>
                  <a:ext cx="653386" cy="621732"/>
                  <a:chOff x="2163398" y="1584962"/>
                  <a:chExt cx="653386" cy="621732"/>
                </a:xfrm>
              </p:grpSpPr>
              <p:sp>
                <p:nvSpPr>
                  <p:cNvPr id="18" name="任意多边形: 形状 17"/>
                  <p:cNvSpPr/>
                  <p:nvPr/>
                </p:nvSpPr>
                <p:spPr>
                  <a:xfrm flipH="1">
                    <a:off x="2163398" y="1709898"/>
                    <a:ext cx="105418" cy="122284"/>
                  </a:xfrm>
                  <a:custGeom>
                    <a:avLst/>
                    <a:gdLst>
                      <a:gd name="connsiteX0" fmla="*/ 89793 w 89793"/>
                      <a:gd name="connsiteY0" fmla="*/ 0 h 104160"/>
                      <a:gd name="connsiteX1" fmla="*/ 89793 w 89793"/>
                      <a:gd name="connsiteY1" fmla="*/ 104160 h 104160"/>
                      <a:gd name="connsiteX2" fmla="*/ 0 w 89793"/>
                      <a:gd name="connsiteY2" fmla="*/ 52080 h 104160"/>
                      <a:gd name="connsiteX3" fmla="*/ 89793 w 89793"/>
                      <a:gd name="connsiteY3" fmla="*/ 0 h 1041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9793" h="104160">
                        <a:moveTo>
                          <a:pt x="89793" y="0"/>
                        </a:moveTo>
                        <a:lnTo>
                          <a:pt x="89793" y="104160"/>
                        </a:lnTo>
                        <a:lnTo>
                          <a:pt x="0" y="52080"/>
                        </a:lnTo>
                        <a:lnTo>
                          <a:pt x="89793" y="0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40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9" name="任意多边形: 形状 18"/>
                  <p:cNvSpPr/>
                  <p:nvPr/>
                </p:nvSpPr>
                <p:spPr>
                  <a:xfrm>
                    <a:off x="2195051" y="1584962"/>
                    <a:ext cx="621733" cy="621732"/>
                  </a:xfrm>
                  <a:custGeom>
                    <a:avLst/>
                    <a:gdLst>
                      <a:gd name="connsiteX0" fmla="*/ 0 w 621732"/>
                      <a:gd name="connsiteY0" fmla="*/ 0 h 621732"/>
                      <a:gd name="connsiteX1" fmla="*/ 621732 w 621732"/>
                      <a:gd name="connsiteY1" fmla="*/ 0 h 621732"/>
                      <a:gd name="connsiteX2" fmla="*/ 621732 w 621732"/>
                      <a:gd name="connsiteY2" fmla="*/ 129035 h 621732"/>
                      <a:gd name="connsiteX3" fmla="*/ 531939 w 621732"/>
                      <a:gd name="connsiteY3" fmla="*/ 181115 h 621732"/>
                      <a:gd name="connsiteX4" fmla="*/ 621732 w 621732"/>
                      <a:gd name="connsiteY4" fmla="*/ 233195 h 621732"/>
                      <a:gd name="connsiteX5" fmla="*/ 621732 w 621732"/>
                      <a:gd name="connsiteY5" fmla="*/ 621732 h 621732"/>
                      <a:gd name="connsiteX6" fmla="*/ 0 w 621732"/>
                      <a:gd name="connsiteY6" fmla="*/ 621732 h 621732"/>
                      <a:gd name="connsiteX7" fmla="*/ 0 w 621732"/>
                      <a:gd name="connsiteY7" fmla="*/ 0 h 6217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1732" h="621732">
                        <a:moveTo>
                          <a:pt x="0" y="0"/>
                        </a:moveTo>
                        <a:lnTo>
                          <a:pt x="621732" y="0"/>
                        </a:lnTo>
                        <a:lnTo>
                          <a:pt x="621732" y="129035"/>
                        </a:lnTo>
                        <a:lnTo>
                          <a:pt x="531939" y="181115"/>
                        </a:lnTo>
                        <a:lnTo>
                          <a:pt x="621732" y="233195"/>
                        </a:lnTo>
                        <a:lnTo>
                          <a:pt x="621732" y="621732"/>
                        </a:lnTo>
                        <a:lnTo>
                          <a:pt x="0" y="62173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bg1">
                      <a:alpha val="34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4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  <p:sp>
              <p:nvSpPr>
                <p:cNvPr id="17" name="文本框 16"/>
                <p:cNvSpPr txBox="1"/>
                <p:nvPr/>
              </p:nvSpPr>
              <p:spPr>
                <a:xfrm>
                  <a:off x="2475354" y="2407920"/>
                  <a:ext cx="475640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800" b="1" dirty="0">
                      <a:solidFill>
                        <a:schemeClr val="bg1"/>
                      </a:solidFill>
                      <a:cs typeface="+mn-ea"/>
                      <a:sym typeface="+mn-lt"/>
                    </a:rPr>
                    <a:t>2</a:t>
                  </a:r>
                  <a:endParaRPr lang="zh-CN" altLang="en-US" sz="2800" b="1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cxnSp>
          <p:nvCxnSpPr>
            <p:cNvPr id="13" name="直接连接符 12"/>
            <p:cNvCxnSpPr/>
            <p:nvPr/>
          </p:nvCxnSpPr>
          <p:spPr>
            <a:xfrm>
              <a:off x="2169160" y="2410189"/>
              <a:ext cx="3865880" cy="0"/>
            </a:xfrm>
            <a:prstGeom prst="line">
              <a:avLst/>
            </a:prstGeom>
            <a:ln w="12700">
              <a:gradFill flip="none" rotWithShape="1">
                <a:gsLst>
                  <a:gs pos="0">
                    <a:schemeClr val="bg1">
                      <a:alpha val="5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19"/>
          <p:cNvGrpSpPr/>
          <p:nvPr/>
        </p:nvGrpSpPr>
        <p:grpSpPr>
          <a:xfrm>
            <a:off x="1631659" y="3751202"/>
            <a:ext cx="4464341" cy="523220"/>
            <a:chOff x="1570699" y="1886969"/>
            <a:chExt cx="4464341" cy="523220"/>
          </a:xfrm>
        </p:grpSpPr>
        <p:grpSp>
          <p:nvGrpSpPr>
            <p:cNvPr id="21" name="组合 20"/>
            <p:cNvGrpSpPr/>
            <p:nvPr/>
          </p:nvGrpSpPr>
          <p:grpSpPr>
            <a:xfrm>
              <a:off x="1570699" y="1886969"/>
              <a:ext cx="1432423" cy="523220"/>
              <a:chOff x="2494978" y="2531031"/>
              <a:chExt cx="1432423" cy="523220"/>
            </a:xfrm>
          </p:grpSpPr>
          <p:sp>
            <p:nvSpPr>
              <p:cNvPr id="23" name="文本框 22"/>
              <p:cNvSpPr txBox="1"/>
              <p:nvPr/>
            </p:nvSpPr>
            <p:spPr>
              <a:xfrm>
                <a:off x="3134921" y="2554644"/>
                <a:ext cx="792480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dirty="0">
                    <a:solidFill>
                      <a:schemeClr val="bg1"/>
                    </a:solidFill>
                    <a:cs typeface="+mn-ea"/>
                    <a:sym typeface="+mn-lt"/>
                  </a:rPr>
                  <a:t>结论</a:t>
                </a:r>
                <a:endParaRPr lang="zh-CN" altLang="en-US" sz="24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24" name="组合 23"/>
              <p:cNvGrpSpPr/>
              <p:nvPr/>
            </p:nvGrpSpPr>
            <p:grpSpPr>
              <a:xfrm>
                <a:off x="2494978" y="2531031"/>
                <a:ext cx="528931" cy="523220"/>
                <a:chOff x="2369937" y="2407920"/>
                <a:chExt cx="653386" cy="646331"/>
              </a:xfrm>
            </p:grpSpPr>
            <p:grpSp>
              <p:nvGrpSpPr>
                <p:cNvPr id="25" name="组合 24"/>
                <p:cNvGrpSpPr/>
                <p:nvPr/>
              </p:nvGrpSpPr>
              <p:grpSpPr>
                <a:xfrm>
                  <a:off x="2369937" y="2407922"/>
                  <a:ext cx="653386" cy="621732"/>
                  <a:chOff x="2163398" y="1584962"/>
                  <a:chExt cx="653386" cy="621732"/>
                </a:xfrm>
              </p:grpSpPr>
              <p:sp>
                <p:nvSpPr>
                  <p:cNvPr id="27" name="任意多边形: 形状 26"/>
                  <p:cNvSpPr/>
                  <p:nvPr/>
                </p:nvSpPr>
                <p:spPr>
                  <a:xfrm flipH="1">
                    <a:off x="2163398" y="1709898"/>
                    <a:ext cx="105418" cy="122284"/>
                  </a:xfrm>
                  <a:custGeom>
                    <a:avLst/>
                    <a:gdLst>
                      <a:gd name="connsiteX0" fmla="*/ 89793 w 89793"/>
                      <a:gd name="connsiteY0" fmla="*/ 0 h 104160"/>
                      <a:gd name="connsiteX1" fmla="*/ 89793 w 89793"/>
                      <a:gd name="connsiteY1" fmla="*/ 104160 h 104160"/>
                      <a:gd name="connsiteX2" fmla="*/ 0 w 89793"/>
                      <a:gd name="connsiteY2" fmla="*/ 52080 h 104160"/>
                      <a:gd name="connsiteX3" fmla="*/ 89793 w 89793"/>
                      <a:gd name="connsiteY3" fmla="*/ 0 h 1041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9793" h="104160">
                        <a:moveTo>
                          <a:pt x="89793" y="0"/>
                        </a:moveTo>
                        <a:lnTo>
                          <a:pt x="89793" y="104160"/>
                        </a:lnTo>
                        <a:lnTo>
                          <a:pt x="0" y="52080"/>
                        </a:lnTo>
                        <a:lnTo>
                          <a:pt x="89793" y="0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40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28" name="任意多边形: 形状 27"/>
                  <p:cNvSpPr/>
                  <p:nvPr/>
                </p:nvSpPr>
                <p:spPr>
                  <a:xfrm>
                    <a:off x="2195051" y="1584962"/>
                    <a:ext cx="621733" cy="621732"/>
                  </a:xfrm>
                  <a:custGeom>
                    <a:avLst/>
                    <a:gdLst>
                      <a:gd name="connsiteX0" fmla="*/ 0 w 621732"/>
                      <a:gd name="connsiteY0" fmla="*/ 0 h 621732"/>
                      <a:gd name="connsiteX1" fmla="*/ 621732 w 621732"/>
                      <a:gd name="connsiteY1" fmla="*/ 0 h 621732"/>
                      <a:gd name="connsiteX2" fmla="*/ 621732 w 621732"/>
                      <a:gd name="connsiteY2" fmla="*/ 129035 h 621732"/>
                      <a:gd name="connsiteX3" fmla="*/ 531939 w 621732"/>
                      <a:gd name="connsiteY3" fmla="*/ 181115 h 621732"/>
                      <a:gd name="connsiteX4" fmla="*/ 621732 w 621732"/>
                      <a:gd name="connsiteY4" fmla="*/ 233195 h 621732"/>
                      <a:gd name="connsiteX5" fmla="*/ 621732 w 621732"/>
                      <a:gd name="connsiteY5" fmla="*/ 621732 h 621732"/>
                      <a:gd name="connsiteX6" fmla="*/ 0 w 621732"/>
                      <a:gd name="connsiteY6" fmla="*/ 621732 h 621732"/>
                      <a:gd name="connsiteX7" fmla="*/ 0 w 621732"/>
                      <a:gd name="connsiteY7" fmla="*/ 0 h 6217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1732" h="621732">
                        <a:moveTo>
                          <a:pt x="0" y="0"/>
                        </a:moveTo>
                        <a:lnTo>
                          <a:pt x="621732" y="0"/>
                        </a:lnTo>
                        <a:lnTo>
                          <a:pt x="621732" y="129035"/>
                        </a:lnTo>
                        <a:lnTo>
                          <a:pt x="531939" y="181115"/>
                        </a:lnTo>
                        <a:lnTo>
                          <a:pt x="621732" y="233195"/>
                        </a:lnTo>
                        <a:lnTo>
                          <a:pt x="621732" y="621732"/>
                        </a:lnTo>
                        <a:lnTo>
                          <a:pt x="0" y="62173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bg1">
                      <a:alpha val="34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4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  <p:sp>
              <p:nvSpPr>
                <p:cNvPr id="26" name="文本框 25"/>
                <p:cNvSpPr txBox="1"/>
                <p:nvPr/>
              </p:nvSpPr>
              <p:spPr>
                <a:xfrm>
                  <a:off x="2475354" y="2407920"/>
                  <a:ext cx="475640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800" b="1" dirty="0">
                      <a:solidFill>
                        <a:schemeClr val="bg1"/>
                      </a:solidFill>
                      <a:cs typeface="+mn-ea"/>
                      <a:sym typeface="+mn-lt"/>
                    </a:rPr>
                    <a:t>3</a:t>
                  </a:r>
                  <a:endParaRPr lang="zh-CN" altLang="en-US" sz="2800" b="1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cxnSp>
          <p:nvCxnSpPr>
            <p:cNvPr id="22" name="直接连接符 21"/>
            <p:cNvCxnSpPr/>
            <p:nvPr/>
          </p:nvCxnSpPr>
          <p:spPr>
            <a:xfrm>
              <a:off x="2169160" y="2410189"/>
              <a:ext cx="3865880" cy="0"/>
            </a:xfrm>
            <a:prstGeom prst="line">
              <a:avLst/>
            </a:prstGeom>
            <a:ln w="12700">
              <a:gradFill flip="none" rotWithShape="1">
                <a:gsLst>
                  <a:gs pos="0">
                    <a:schemeClr val="bg1">
                      <a:alpha val="5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/>
          <p:cNvGrpSpPr/>
          <p:nvPr/>
        </p:nvGrpSpPr>
        <p:grpSpPr>
          <a:xfrm>
            <a:off x="1631659" y="4765473"/>
            <a:ext cx="4464341" cy="523220"/>
            <a:chOff x="1570699" y="1886969"/>
            <a:chExt cx="4464341" cy="523220"/>
          </a:xfrm>
        </p:grpSpPr>
        <p:grpSp>
          <p:nvGrpSpPr>
            <p:cNvPr id="30" name="组合 29"/>
            <p:cNvGrpSpPr/>
            <p:nvPr/>
          </p:nvGrpSpPr>
          <p:grpSpPr>
            <a:xfrm>
              <a:off x="1570699" y="1886969"/>
              <a:ext cx="2000685" cy="523220"/>
              <a:chOff x="2494978" y="2531031"/>
              <a:chExt cx="2000685" cy="523220"/>
            </a:xfrm>
          </p:grpSpPr>
          <p:sp>
            <p:nvSpPr>
              <p:cNvPr id="32" name="文本框 31"/>
              <p:cNvSpPr txBox="1"/>
              <p:nvPr/>
            </p:nvSpPr>
            <p:spPr>
              <a:xfrm>
                <a:off x="3093583" y="2555279"/>
                <a:ext cx="1402080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dirty="0">
                    <a:solidFill>
                      <a:schemeClr val="bg1"/>
                    </a:solidFill>
                    <a:cs typeface="+mn-ea"/>
                    <a:sym typeface="+mn-lt"/>
                  </a:rPr>
                  <a:t>后期</a:t>
                </a:r>
                <a:r>
                  <a:rPr lang="zh-CN" altLang="en-US" sz="2400" dirty="0">
                    <a:solidFill>
                      <a:schemeClr val="bg1"/>
                    </a:solidFill>
                    <a:cs typeface="+mn-ea"/>
                    <a:sym typeface="+mn-lt"/>
                  </a:rPr>
                  <a:t>设计</a:t>
                </a:r>
                <a:endParaRPr lang="zh-CN" altLang="en-US" sz="24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33" name="组合 32"/>
              <p:cNvGrpSpPr/>
              <p:nvPr/>
            </p:nvGrpSpPr>
            <p:grpSpPr>
              <a:xfrm>
                <a:off x="2494978" y="2531031"/>
                <a:ext cx="528931" cy="523220"/>
                <a:chOff x="2369937" y="2407920"/>
                <a:chExt cx="653386" cy="646331"/>
              </a:xfrm>
            </p:grpSpPr>
            <p:grpSp>
              <p:nvGrpSpPr>
                <p:cNvPr id="34" name="组合 33"/>
                <p:cNvGrpSpPr/>
                <p:nvPr/>
              </p:nvGrpSpPr>
              <p:grpSpPr>
                <a:xfrm>
                  <a:off x="2369937" y="2407922"/>
                  <a:ext cx="653386" cy="621732"/>
                  <a:chOff x="2163398" y="1584962"/>
                  <a:chExt cx="653386" cy="621732"/>
                </a:xfrm>
              </p:grpSpPr>
              <p:sp>
                <p:nvSpPr>
                  <p:cNvPr id="36" name="任意多边形: 形状 35"/>
                  <p:cNvSpPr/>
                  <p:nvPr/>
                </p:nvSpPr>
                <p:spPr>
                  <a:xfrm flipH="1">
                    <a:off x="2163398" y="1709898"/>
                    <a:ext cx="105418" cy="122284"/>
                  </a:xfrm>
                  <a:custGeom>
                    <a:avLst/>
                    <a:gdLst>
                      <a:gd name="connsiteX0" fmla="*/ 89793 w 89793"/>
                      <a:gd name="connsiteY0" fmla="*/ 0 h 104160"/>
                      <a:gd name="connsiteX1" fmla="*/ 89793 w 89793"/>
                      <a:gd name="connsiteY1" fmla="*/ 104160 h 104160"/>
                      <a:gd name="connsiteX2" fmla="*/ 0 w 89793"/>
                      <a:gd name="connsiteY2" fmla="*/ 52080 h 104160"/>
                      <a:gd name="connsiteX3" fmla="*/ 89793 w 89793"/>
                      <a:gd name="connsiteY3" fmla="*/ 0 h 1041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9793" h="104160">
                        <a:moveTo>
                          <a:pt x="89793" y="0"/>
                        </a:moveTo>
                        <a:lnTo>
                          <a:pt x="89793" y="104160"/>
                        </a:lnTo>
                        <a:lnTo>
                          <a:pt x="0" y="52080"/>
                        </a:lnTo>
                        <a:lnTo>
                          <a:pt x="89793" y="0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40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7" name="任意多边形: 形状 36"/>
                  <p:cNvSpPr/>
                  <p:nvPr/>
                </p:nvSpPr>
                <p:spPr>
                  <a:xfrm>
                    <a:off x="2195051" y="1584962"/>
                    <a:ext cx="621733" cy="621732"/>
                  </a:xfrm>
                  <a:custGeom>
                    <a:avLst/>
                    <a:gdLst>
                      <a:gd name="connsiteX0" fmla="*/ 0 w 621732"/>
                      <a:gd name="connsiteY0" fmla="*/ 0 h 621732"/>
                      <a:gd name="connsiteX1" fmla="*/ 621732 w 621732"/>
                      <a:gd name="connsiteY1" fmla="*/ 0 h 621732"/>
                      <a:gd name="connsiteX2" fmla="*/ 621732 w 621732"/>
                      <a:gd name="connsiteY2" fmla="*/ 129035 h 621732"/>
                      <a:gd name="connsiteX3" fmla="*/ 531939 w 621732"/>
                      <a:gd name="connsiteY3" fmla="*/ 181115 h 621732"/>
                      <a:gd name="connsiteX4" fmla="*/ 621732 w 621732"/>
                      <a:gd name="connsiteY4" fmla="*/ 233195 h 621732"/>
                      <a:gd name="connsiteX5" fmla="*/ 621732 w 621732"/>
                      <a:gd name="connsiteY5" fmla="*/ 621732 h 621732"/>
                      <a:gd name="connsiteX6" fmla="*/ 0 w 621732"/>
                      <a:gd name="connsiteY6" fmla="*/ 621732 h 621732"/>
                      <a:gd name="connsiteX7" fmla="*/ 0 w 621732"/>
                      <a:gd name="connsiteY7" fmla="*/ 0 h 6217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1732" h="621732">
                        <a:moveTo>
                          <a:pt x="0" y="0"/>
                        </a:moveTo>
                        <a:lnTo>
                          <a:pt x="621732" y="0"/>
                        </a:lnTo>
                        <a:lnTo>
                          <a:pt x="621732" y="129035"/>
                        </a:lnTo>
                        <a:lnTo>
                          <a:pt x="531939" y="181115"/>
                        </a:lnTo>
                        <a:lnTo>
                          <a:pt x="621732" y="233195"/>
                        </a:lnTo>
                        <a:lnTo>
                          <a:pt x="621732" y="621732"/>
                        </a:lnTo>
                        <a:lnTo>
                          <a:pt x="0" y="62173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bg1">
                      <a:alpha val="34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4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  <p:sp>
              <p:nvSpPr>
                <p:cNvPr id="35" name="文本框 34"/>
                <p:cNvSpPr txBox="1"/>
                <p:nvPr/>
              </p:nvSpPr>
              <p:spPr>
                <a:xfrm>
                  <a:off x="2475353" y="2407920"/>
                  <a:ext cx="475640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800" b="1" dirty="0">
                      <a:solidFill>
                        <a:schemeClr val="bg1"/>
                      </a:solidFill>
                      <a:cs typeface="+mn-ea"/>
                      <a:sym typeface="+mn-lt"/>
                    </a:rPr>
                    <a:t>4</a:t>
                  </a:r>
                  <a:endParaRPr lang="zh-CN" altLang="en-US" sz="2800" b="1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cxnSp>
          <p:nvCxnSpPr>
            <p:cNvPr id="31" name="直接连接符 30"/>
            <p:cNvCxnSpPr/>
            <p:nvPr/>
          </p:nvCxnSpPr>
          <p:spPr>
            <a:xfrm>
              <a:off x="2169160" y="2410189"/>
              <a:ext cx="3865880" cy="0"/>
            </a:xfrm>
            <a:prstGeom prst="line">
              <a:avLst/>
            </a:prstGeom>
            <a:ln w="12700">
              <a:gradFill flip="none" rotWithShape="1">
                <a:gsLst>
                  <a:gs pos="0">
                    <a:schemeClr val="bg1">
                      <a:alpha val="5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组合 37"/>
          <p:cNvGrpSpPr/>
          <p:nvPr/>
        </p:nvGrpSpPr>
        <p:grpSpPr>
          <a:xfrm>
            <a:off x="7231549" y="2754507"/>
            <a:ext cx="3185487" cy="1403688"/>
            <a:chOff x="7222106" y="2539862"/>
            <a:chExt cx="3185487" cy="1403688"/>
          </a:xfrm>
        </p:grpSpPr>
        <p:sp>
          <p:nvSpPr>
            <p:cNvPr id="39" name="文本框 38"/>
            <p:cNvSpPr txBox="1"/>
            <p:nvPr/>
          </p:nvSpPr>
          <p:spPr>
            <a:xfrm>
              <a:off x="7222106" y="2539862"/>
              <a:ext cx="318548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5400" b="1" i="1" dirty="0">
                  <a:gradFill>
                    <a:gsLst>
                      <a:gs pos="0">
                        <a:srgbClr val="37F5E7"/>
                      </a:gs>
                      <a:gs pos="48000">
                        <a:srgbClr val="18CEEC"/>
                      </a:gs>
                      <a:gs pos="100000">
                        <a:srgbClr val="00B0F0"/>
                      </a:gs>
                    </a:gsLst>
                    <a:lin ang="12000000" scaled="0"/>
                  </a:gradFill>
                  <a:cs typeface="+mn-ea"/>
                  <a:sym typeface="+mn-lt"/>
                </a:rPr>
                <a:t>Contents</a:t>
              </a:r>
              <a:endParaRPr lang="zh-CN" altLang="en-US" sz="5400" b="1" i="1" dirty="0">
                <a:gradFill>
                  <a:gsLst>
                    <a:gs pos="0">
                      <a:srgbClr val="37F5E7"/>
                    </a:gs>
                    <a:gs pos="48000">
                      <a:srgbClr val="18CEEC"/>
                    </a:gs>
                    <a:gs pos="100000">
                      <a:srgbClr val="00B0F0"/>
                    </a:gs>
                  </a:gsLst>
                  <a:lin ang="12000000" scaled="0"/>
                </a:gradFill>
                <a:cs typeface="+mn-ea"/>
                <a:sym typeface="+mn-lt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8067321" y="3358775"/>
              <a:ext cx="13468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b="1" i="1" dirty="0">
                  <a:solidFill>
                    <a:schemeClr val="bg1"/>
                  </a:solidFill>
                  <a:cs typeface="+mn-ea"/>
                  <a:sym typeface="+mn-lt"/>
                </a:rPr>
                <a:t>目   录</a:t>
              </a:r>
              <a:endParaRPr lang="zh-CN" altLang="en-US" sz="3200" b="1" i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41" name="直接连接符 40"/>
          <p:cNvCxnSpPr/>
          <p:nvPr/>
        </p:nvCxnSpPr>
        <p:spPr>
          <a:xfrm>
            <a:off x="8947097" y="4979308"/>
            <a:ext cx="87561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7231549" y="3653679"/>
            <a:ext cx="58674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平行四边形 46"/>
          <p:cNvSpPr/>
          <p:nvPr/>
        </p:nvSpPr>
        <p:spPr>
          <a:xfrm>
            <a:off x="8115465" y="1483546"/>
            <a:ext cx="1269442" cy="1035885"/>
          </a:xfrm>
          <a:prstGeom prst="parallelogram">
            <a:avLst>
              <a:gd name="adj" fmla="val 70884"/>
            </a:avLst>
          </a:prstGeom>
          <a:gradFill flip="none" rotWithShape="1">
            <a:gsLst>
              <a:gs pos="0">
                <a:srgbClr val="37F5E7"/>
              </a:gs>
              <a:gs pos="100000">
                <a:srgbClr val="00B0F0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文本框 79"/>
          <p:cNvSpPr txBox="1"/>
          <p:nvPr/>
        </p:nvSpPr>
        <p:spPr>
          <a:xfrm>
            <a:off x="3984742" y="2748372"/>
            <a:ext cx="38404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dirty="0">
                <a:solidFill>
                  <a:schemeClr val="bg1"/>
                </a:solidFill>
                <a:cs typeface="+mn-ea"/>
                <a:sym typeface="+mn-lt"/>
              </a:rPr>
              <a:t>所用技术简介</a:t>
            </a:r>
            <a:endParaRPr lang="zh-CN" altLang="en-US" sz="4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79" name="直接连接符 78"/>
          <p:cNvCxnSpPr/>
          <p:nvPr/>
        </p:nvCxnSpPr>
        <p:spPr>
          <a:xfrm>
            <a:off x="6458512" y="4539607"/>
            <a:ext cx="4145764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bg1">
                    <a:alpha val="53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>
            <a:off x="4107425" y="2416415"/>
            <a:ext cx="601980" cy="0"/>
          </a:xfrm>
          <a:prstGeom prst="line">
            <a:avLst/>
          </a:prstGeom>
          <a:ln w="28575">
            <a:gradFill flip="none" rotWithShape="1">
              <a:gsLst>
                <a:gs pos="0">
                  <a:schemeClr val="bg1">
                    <a:alpha val="53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/>
          <p:nvPr/>
        </p:nvCxnSpPr>
        <p:spPr>
          <a:xfrm>
            <a:off x="2712619" y="4404588"/>
            <a:ext cx="7491787" cy="0"/>
          </a:xfrm>
          <a:prstGeom prst="line">
            <a:avLst/>
          </a:prstGeom>
          <a:gradFill>
            <a:gsLst>
              <a:gs pos="0">
                <a:srgbClr val="37F5E7"/>
              </a:gs>
              <a:gs pos="48000">
                <a:srgbClr val="18CEEC"/>
              </a:gs>
              <a:gs pos="100000">
                <a:srgbClr val="00B0F0"/>
              </a:gs>
            </a:gsLst>
            <a:lin ang="12000000" scaled="0"/>
          </a:gradFill>
          <a:ln w="22225">
            <a:gradFill flip="none" rotWithShape="1">
              <a:gsLst>
                <a:gs pos="0">
                  <a:srgbClr val="37F5E7">
                    <a:alpha val="0"/>
                  </a:srgbClr>
                </a:gs>
                <a:gs pos="58000">
                  <a:srgbClr val="25DEEA"/>
                </a:gs>
                <a:gs pos="100000">
                  <a:srgbClr val="00B0F0"/>
                </a:gs>
              </a:gsLst>
              <a:lin ang="10800000" scaled="1"/>
              <a:tileRect/>
            </a:gradFill>
          </a:ln>
          <a:effectLst/>
        </p:spPr>
      </p:cxnSp>
      <p:cxnSp>
        <p:nvCxnSpPr>
          <p:cNvPr id="11" name="直接连接符 10"/>
          <p:cNvCxnSpPr/>
          <p:nvPr/>
        </p:nvCxnSpPr>
        <p:spPr>
          <a:xfrm>
            <a:off x="2712619" y="4257109"/>
            <a:ext cx="1502543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bg1">
                    <a:alpha val="53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文本框 93"/>
          <p:cNvSpPr txBox="1"/>
          <p:nvPr/>
        </p:nvSpPr>
        <p:spPr>
          <a:xfrm>
            <a:off x="2385853" y="1137448"/>
            <a:ext cx="1888659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3900" b="1" dirty="0">
                <a:gradFill>
                  <a:gsLst>
                    <a:gs pos="0">
                      <a:srgbClr val="37F5E7"/>
                    </a:gs>
                    <a:gs pos="48000">
                      <a:srgbClr val="18CEEC"/>
                    </a:gs>
                    <a:gs pos="100000">
                      <a:srgbClr val="00B0F0"/>
                    </a:gs>
                  </a:gsLst>
                  <a:lin ang="12000000" scaled="0"/>
                </a:gradFill>
                <a:cs typeface="+mn-ea"/>
                <a:sym typeface="+mn-lt"/>
              </a:rPr>
              <a:t>1</a:t>
            </a:r>
            <a:endParaRPr lang="zh-CN" altLang="en-US" sz="23900" b="1" dirty="0">
              <a:gradFill>
                <a:gsLst>
                  <a:gs pos="0">
                    <a:srgbClr val="37F5E7"/>
                  </a:gs>
                  <a:gs pos="48000">
                    <a:srgbClr val="18CEEC"/>
                  </a:gs>
                  <a:gs pos="100000">
                    <a:srgbClr val="00B0F0"/>
                  </a:gs>
                </a:gsLst>
                <a:lin ang="12000000" scaled="0"/>
              </a:gradFill>
              <a:cs typeface="+mn-ea"/>
              <a:sym typeface="+mn-lt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3984742" y="1819052"/>
            <a:ext cx="9829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Part 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355599" y="302260"/>
            <a:ext cx="474720" cy="383540"/>
            <a:chOff x="355599" y="302260"/>
            <a:chExt cx="748824" cy="604996"/>
          </a:xfrm>
        </p:grpSpPr>
        <p:sp>
          <p:nvSpPr>
            <p:cNvPr id="4" name="任意多边形: 形状 3"/>
            <p:cNvSpPr/>
            <p:nvPr/>
          </p:nvSpPr>
          <p:spPr>
            <a:xfrm>
              <a:off x="623887" y="426720"/>
              <a:ext cx="480536" cy="480536"/>
            </a:xfrm>
            <a:custGeom>
              <a:avLst/>
              <a:gdLst>
                <a:gd name="connsiteX0" fmla="*/ 375047 w 750094"/>
                <a:gd name="connsiteY0" fmla="*/ 0 h 750094"/>
                <a:gd name="connsiteX1" fmla="*/ 750094 w 750094"/>
                <a:gd name="connsiteY1" fmla="*/ 375047 h 750094"/>
                <a:gd name="connsiteX2" fmla="*/ 375047 w 750094"/>
                <a:gd name="connsiteY2" fmla="*/ 750094 h 750094"/>
                <a:gd name="connsiteX3" fmla="*/ 0 w 750094"/>
                <a:gd name="connsiteY3" fmla="*/ 375047 h 750094"/>
                <a:gd name="connsiteX4" fmla="*/ 375047 w 750094"/>
                <a:gd name="connsiteY4" fmla="*/ 0 h 750094"/>
                <a:gd name="connsiteX5" fmla="*/ 357684 w 750094"/>
                <a:gd name="connsiteY5" fmla="*/ 155356 h 750094"/>
                <a:gd name="connsiteX6" fmla="*/ 319032 w 750094"/>
                <a:gd name="connsiteY6" fmla="*/ 197784 h 750094"/>
                <a:gd name="connsiteX7" fmla="*/ 477621 w 750094"/>
                <a:gd name="connsiteY7" fmla="*/ 347586 h 750094"/>
                <a:gd name="connsiteX8" fmla="*/ 154263 w 750094"/>
                <a:gd name="connsiteY8" fmla="*/ 347586 h 750094"/>
                <a:gd name="connsiteX9" fmla="*/ 154263 w 750094"/>
                <a:gd name="connsiteY9" fmla="*/ 402509 h 750094"/>
                <a:gd name="connsiteX10" fmla="*/ 480711 w 750094"/>
                <a:gd name="connsiteY10" fmla="*/ 402509 h 750094"/>
                <a:gd name="connsiteX11" fmla="*/ 319032 w 750094"/>
                <a:gd name="connsiteY11" fmla="*/ 555195 h 750094"/>
                <a:gd name="connsiteX12" fmla="*/ 355830 w 750094"/>
                <a:gd name="connsiteY12" fmla="*/ 594739 h 750094"/>
                <a:gd name="connsiteX13" fmla="*/ 593646 w 750094"/>
                <a:gd name="connsiteY13" fmla="*/ 376489 h 750094"/>
                <a:gd name="connsiteX14" fmla="*/ 357684 w 750094"/>
                <a:gd name="connsiteY14" fmla="*/ 155356 h 75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0094" h="750094">
                  <a:moveTo>
                    <a:pt x="375047" y="0"/>
                  </a:moveTo>
                  <a:cubicBezTo>
                    <a:pt x="582180" y="0"/>
                    <a:pt x="750094" y="167914"/>
                    <a:pt x="750094" y="375047"/>
                  </a:cubicBezTo>
                  <a:cubicBezTo>
                    <a:pt x="750094" y="582180"/>
                    <a:pt x="582180" y="750094"/>
                    <a:pt x="375047" y="750094"/>
                  </a:cubicBezTo>
                  <a:cubicBezTo>
                    <a:pt x="167914" y="750094"/>
                    <a:pt x="0" y="582180"/>
                    <a:pt x="0" y="375047"/>
                  </a:cubicBezTo>
                  <a:cubicBezTo>
                    <a:pt x="0" y="167914"/>
                    <a:pt x="167914" y="0"/>
                    <a:pt x="375047" y="0"/>
                  </a:cubicBezTo>
                  <a:close/>
                  <a:moveTo>
                    <a:pt x="357684" y="155356"/>
                  </a:moveTo>
                  <a:lnTo>
                    <a:pt x="319032" y="197784"/>
                  </a:lnTo>
                  <a:lnTo>
                    <a:pt x="477621" y="347586"/>
                  </a:lnTo>
                  <a:lnTo>
                    <a:pt x="154263" y="347586"/>
                  </a:lnTo>
                  <a:lnTo>
                    <a:pt x="154263" y="402509"/>
                  </a:lnTo>
                  <a:lnTo>
                    <a:pt x="480711" y="402509"/>
                  </a:lnTo>
                  <a:lnTo>
                    <a:pt x="319032" y="555195"/>
                  </a:lnTo>
                  <a:lnTo>
                    <a:pt x="355830" y="594739"/>
                  </a:lnTo>
                  <a:lnTo>
                    <a:pt x="593646" y="376489"/>
                  </a:lnTo>
                  <a:lnTo>
                    <a:pt x="357684" y="1553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任意多边形: 形状 4"/>
            <p:cNvSpPr/>
            <p:nvPr/>
          </p:nvSpPr>
          <p:spPr>
            <a:xfrm flipH="1">
              <a:off x="355599" y="302260"/>
              <a:ext cx="248920" cy="248920"/>
            </a:xfrm>
            <a:custGeom>
              <a:avLst/>
              <a:gdLst>
                <a:gd name="connsiteX0" fmla="*/ 375047 w 750094"/>
                <a:gd name="connsiteY0" fmla="*/ 0 h 750094"/>
                <a:gd name="connsiteX1" fmla="*/ 750094 w 750094"/>
                <a:gd name="connsiteY1" fmla="*/ 375047 h 750094"/>
                <a:gd name="connsiteX2" fmla="*/ 375047 w 750094"/>
                <a:gd name="connsiteY2" fmla="*/ 750094 h 750094"/>
                <a:gd name="connsiteX3" fmla="*/ 0 w 750094"/>
                <a:gd name="connsiteY3" fmla="*/ 375047 h 750094"/>
                <a:gd name="connsiteX4" fmla="*/ 375047 w 750094"/>
                <a:gd name="connsiteY4" fmla="*/ 0 h 750094"/>
                <a:gd name="connsiteX5" fmla="*/ 357684 w 750094"/>
                <a:gd name="connsiteY5" fmla="*/ 155356 h 750094"/>
                <a:gd name="connsiteX6" fmla="*/ 319032 w 750094"/>
                <a:gd name="connsiteY6" fmla="*/ 197784 h 750094"/>
                <a:gd name="connsiteX7" fmla="*/ 477621 w 750094"/>
                <a:gd name="connsiteY7" fmla="*/ 347586 h 750094"/>
                <a:gd name="connsiteX8" fmla="*/ 154263 w 750094"/>
                <a:gd name="connsiteY8" fmla="*/ 347586 h 750094"/>
                <a:gd name="connsiteX9" fmla="*/ 154263 w 750094"/>
                <a:gd name="connsiteY9" fmla="*/ 402509 h 750094"/>
                <a:gd name="connsiteX10" fmla="*/ 480711 w 750094"/>
                <a:gd name="connsiteY10" fmla="*/ 402509 h 750094"/>
                <a:gd name="connsiteX11" fmla="*/ 319032 w 750094"/>
                <a:gd name="connsiteY11" fmla="*/ 555195 h 750094"/>
                <a:gd name="connsiteX12" fmla="*/ 355830 w 750094"/>
                <a:gd name="connsiteY12" fmla="*/ 594739 h 750094"/>
                <a:gd name="connsiteX13" fmla="*/ 593646 w 750094"/>
                <a:gd name="connsiteY13" fmla="*/ 376489 h 750094"/>
                <a:gd name="connsiteX14" fmla="*/ 357684 w 750094"/>
                <a:gd name="connsiteY14" fmla="*/ 155356 h 75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0094" h="750094">
                  <a:moveTo>
                    <a:pt x="375047" y="0"/>
                  </a:moveTo>
                  <a:cubicBezTo>
                    <a:pt x="582180" y="0"/>
                    <a:pt x="750094" y="167914"/>
                    <a:pt x="750094" y="375047"/>
                  </a:cubicBezTo>
                  <a:cubicBezTo>
                    <a:pt x="750094" y="582180"/>
                    <a:pt x="582180" y="750094"/>
                    <a:pt x="375047" y="750094"/>
                  </a:cubicBezTo>
                  <a:cubicBezTo>
                    <a:pt x="167914" y="750094"/>
                    <a:pt x="0" y="582180"/>
                    <a:pt x="0" y="375047"/>
                  </a:cubicBezTo>
                  <a:cubicBezTo>
                    <a:pt x="0" y="167914"/>
                    <a:pt x="167914" y="0"/>
                    <a:pt x="375047" y="0"/>
                  </a:cubicBezTo>
                  <a:close/>
                  <a:moveTo>
                    <a:pt x="357684" y="155356"/>
                  </a:moveTo>
                  <a:lnTo>
                    <a:pt x="319032" y="197784"/>
                  </a:lnTo>
                  <a:lnTo>
                    <a:pt x="477621" y="347586"/>
                  </a:lnTo>
                  <a:lnTo>
                    <a:pt x="154263" y="347586"/>
                  </a:lnTo>
                  <a:lnTo>
                    <a:pt x="154263" y="402509"/>
                  </a:lnTo>
                  <a:lnTo>
                    <a:pt x="480711" y="402509"/>
                  </a:lnTo>
                  <a:lnTo>
                    <a:pt x="319032" y="555195"/>
                  </a:lnTo>
                  <a:lnTo>
                    <a:pt x="355830" y="594739"/>
                  </a:lnTo>
                  <a:lnTo>
                    <a:pt x="593646" y="376489"/>
                  </a:lnTo>
                  <a:lnTo>
                    <a:pt x="357684" y="155356"/>
                  </a:lnTo>
                  <a:close/>
                </a:path>
              </a:pathLst>
            </a:custGeom>
            <a:solidFill>
              <a:schemeClr val="bg1"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982462" y="271871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gradFill flip="none" rotWithShape="1">
                  <a:gsLst>
                    <a:gs pos="0">
                      <a:srgbClr val="37F5E7"/>
                    </a:gs>
                    <a:gs pos="100000">
                      <a:srgbClr val="00B0F0"/>
                    </a:gs>
                  </a:gsLst>
                  <a:lin ang="10800000" scaled="1"/>
                  <a:tileRect/>
                </a:gradFill>
                <a:cs typeface="+mn-ea"/>
                <a:sym typeface="+mn-lt"/>
              </a:rPr>
              <a:t>所用技术</a:t>
            </a:r>
            <a:r>
              <a:rPr lang="zh-CN" altLang="en-US" sz="2800" dirty="0">
                <a:gradFill flip="none" rotWithShape="1">
                  <a:gsLst>
                    <a:gs pos="0">
                      <a:srgbClr val="37F5E7"/>
                    </a:gs>
                    <a:gs pos="100000">
                      <a:srgbClr val="00B0F0"/>
                    </a:gs>
                  </a:gsLst>
                  <a:lin ang="10800000" scaled="1"/>
                  <a:tileRect/>
                </a:gradFill>
                <a:cs typeface="+mn-ea"/>
                <a:sym typeface="+mn-lt"/>
              </a:rPr>
              <a:t>简介</a:t>
            </a:r>
            <a:endParaRPr lang="zh-CN" altLang="en-US" sz="2800" dirty="0">
              <a:gradFill flip="none" rotWithShape="1">
                <a:gsLst>
                  <a:gs pos="0">
                    <a:srgbClr val="37F5E7"/>
                  </a:gs>
                  <a:gs pos="100000">
                    <a:srgbClr val="00B0F0"/>
                  </a:gs>
                </a:gsLst>
                <a:lin ang="10800000" scaled="1"/>
                <a:tileRect/>
              </a:gradFill>
              <a:cs typeface="+mn-ea"/>
              <a:sym typeface="+mn-lt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927852" y="4960397"/>
            <a:ext cx="502285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 b="1" dirty="0">
                <a:solidFill>
                  <a:schemeClr val="bg1"/>
                </a:solidFill>
                <a:cs typeface="+mn-ea"/>
                <a:sym typeface="+mn-lt"/>
              </a:rPr>
              <a:t>4.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数据可视化库（</a:t>
            </a: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Pyecharts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）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27852" y="2615977"/>
            <a:ext cx="682053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 b="1" dirty="0">
                <a:solidFill>
                  <a:schemeClr val="bg1"/>
                </a:solidFill>
                <a:cs typeface="+mn-ea"/>
                <a:sym typeface="+mn-lt"/>
              </a:rPr>
              <a:t>2.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前端三剑客（</a:t>
            </a: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html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，</a:t>
            </a: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css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，</a:t>
            </a: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JavaScript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）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27852" y="3788187"/>
            <a:ext cx="336359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 b="1" dirty="0">
                <a:solidFill>
                  <a:schemeClr val="bg1"/>
                </a:solidFill>
                <a:cs typeface="+mn-ea"/>
                <a:sym typeface="+mn-lt"/>
              </a:rPr>
              <a:t>3.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数据库（</a:t>
            </a: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Mysql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）</a:t>
            </a: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27852" y="1443767"/>
            <a:ext cx="52527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1.Python Web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（</a:t>
            </a: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Django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框架）</a:t>
            </a: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文本框 79"/>
          <p:cNvSpPr txBox="1"/>
          <p:nvPr/>
        </p:nvSpPr>
        <p:spPr>
          <a:xfrm>
            <a:off x="3984742" y="2748372"/>
            <a:ext cx="2621280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dirty="0">
                <a:solidFill>
                  <a:schemeClr val="bg1"/>
                </a:solidFill>
                <a:cs typeface="+mn-ea"/>
                <a:sym typeface="+mn-lt"/>
              </a:rPr>
              <a:t>部分介绍</a:t>
            </a:r>
            <a:endParaRPr lang="zh-CN" altLang="en-US" sz="4800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zh-CN" altLang="en-US" sz="4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79" name="直接连接符 78"/>
          <p:cNvCxnSpPr/>
          <p:nvPr/>
        </p:nvCxnSpPr>
        <p:spPr>
          <a:xfrm>
            <a:off x="6458512" y="4539607"/>
            <a:ext cx="4145764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bg1">
                    <a:alpha val="53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>
            <a:off x="4107425" y="2416415"/>
            <a:ext cx="601980" cy="0"/>
          </a:xfrm>
          <a:prstGeom prst="line">
            <a:avLst/>
          </a:prstGeom>
          <a:ln w="28575">
            <a:gradFill flip="none" rotWithShape="1">
              <a:gsLst>
                <a:gs pos="0">
                  <a:schemeClr val="bg1">
                    <a:alpha val="53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/>
          <p:nvPr/>
        </p:nvCxnSpPr>
        <p:spPr>
          <a:xfrm>
            <a:off x="2712619" y="4404588"/>
            <a:ext cx="7491787" cy="0"/>
          </a:xfrm>
          <a:prstGeom prst="line">
            <a:avLst/>
          </a:prstGeom>
          <a:gradFill>
            <a:gsLst>
              <a:gs pos="0">
                <a:srgbClr val="37F5E7"/>
              </a:gs>
              <a:gs pos="48000">
                <a:srgbClr val="18CEEC"/>
              </a:gs>
              <a:gs pos="100000">
                <a:srgbClr val="00B0F0"/>
              </a:gs>
            </a:gsLst>
            <a:lin ang="12000000" scaled="0"/>
          </a:gradFill>
          <a:ln w="22225">
            <a:gradFill flip="none" rotWithShape="1">
              <a:gsLst>
                <a:gs pos="0">
                  <a:srgbClr val="37F5E7">
                    <a:alpha val="0"/>
                  </a:srgbClr>
                </a:gs>
                <a:gs pos="58000">
                  <a:srgbClr val="25DEEA"/>
                </a:gs>
                <a:gs pos="100000">
                  <a:srgbClr val="00B0F0"/>
                </a:gs>
              </a:gsLst>
              <a:lin ang="10800000" scaled="1"/>
              <a:tileRect/>
            </a:gradFill>
          </a:ln>
          <a:effectLst/>
        </p:spPr>
      </p:cxnSp>
      <p:cxnSp>
        <p:nvCxnSpPr>
          <p:cNvPr id="11" name="直接连接符 10"/>
          <p:cNvCxnSpPr/>
          <p:nvPr/>
        </p:nvCxnSpPr>
        <p:spPr>
          <a:xfrm>
            <a:off x="2712619" y="4257109"/>
            <a:ext cx="1502543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bg1">
                    <a:alpha val="53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文本框 93"/>
          <p:cNvSpPr txBox="1"/>
          <p:nvPr/>
        </p:nvSpPr>
        <p:spPr>
          <a:xfrm>
            <a:off x="2218766" y="1137448"/>
            <a:ext cx="1888659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3900" b="1" dirty="0">
                <a:gradFill>
                  <a:gsLst>
                    <a:gs pos="0">
                      <a:srgbClr val="37F5E7"/>
                    </a:gs>
                    <a:gs pos="48000">
                      <a:srgbClr val="18CEEC"/>
                    </a:gs>
                    <a:gs pos="100000">
                      <a:srgbClr val="00B0F0"/>
                    </a:gs>
                  </a:gsLst>
                  <a:lin ang="12000000" scaled="0"/>
                </a:gradFill>
                <a:cs typeface="+mn-ea"/>
                <a:sym typeface="+mn-lt"/>
              </a:rPr>
              <a:t>2</a:t>
            </a:r>
            <a:endParaRPr lang="zh-CN" altLang="en-US" sz="23900" b="1" dirty="0">
              <a:gradFill>
                <a:gsLst>
                  <a:gs pos="0">
                    <a:srgbClr val="37F5E7"/>
                  </a:gs>
                  <a:gs pos="48000">
                    <a:srgbClr val="18CEEC"/>
                  </a:gs>
                  <a:gs pos="100000">
                    <a:srgbClr val="00B0F0"/>
                  </a:gs>
                </a:gsLst>
                <a:lin ang="12000000" scaled="0"/>
              </a:gradFill>
              <a:cs typeface="+mn-ea"/>
              <a:sym typeface="+mn-lt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3984742" y="1819052"/>
            <a:ext cx="9829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Part 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355599" y="302260"/>
            <a:ext cx="474720" cy="383540"/>
            <a:chOff x="355599" y="302260"/>
            <a:chExt cx="748824" cy="604996"/>
          </a:xfrm>
        </p:grpSpPr>
        <p:sp>
          <p:nvSpPr>
            <p:cNvPr id="4" name="任意多边形: 形状 3"/>
            <p:cNvSpPr/>
            <p:nvPr/>
          </p:nvSpPr>
          <p:spPr>
            <a:xfrm>
              <a:off x="623887" y="426720"/>
              <a:ext cx="480536" cy="480536"/>
            </a:xfrm>
            <a:custGeom>
              <a:avLst/>
              <a:gdLst>
                <a:gd name="connsiteX0" fmla="*/ 375047 w 750094"/>
                <a:gd name="connsiteY0" fmla="*/ 0 h 750094"/>
                <a:gd name="connsiteX1" fmla="*/ 750094 w 750094"/>
                <a:gd name="connsiteY1" fmla="*/ 375047 h 750094"/>
                <a:gd name="connsiteX2" fmla="*/ 375047 w 750094"/>
                <a:gd name="connsiteY2" fmla="*/ 750094 h 750094"/>
                <a:gd name="connsiteX3" fmla="*/ 0 w 750094"/>
                <a:gd name="connsiteY3" fmla="*/ 375047 h 750094"/>
                <a:gd name="connsiteX4" fmla="*/ 375047 w 750094"/>
                <a:gd name="connsiteY4" fmla="*/ 0 h 750094"/>
                <a:gd name="connsiteX5" fmla="*/ 357684 w 750094"/>
                <a:gd name="connsiteY5" fmla="*/ 155356 h 750094"/>
                <a:gd name="connsiteX6" fmla="*/ 319032 w 750094"/>
                <a:gd name="connsiteY6" fmla="*/ 197784 h 750094"/>
                <a:gd name="connsiteX7" fmla="*/ 477621 w 750094"/>
                <a:gd name="connsiteY7" fmla="*/ 347586 h 750094"/>
                <a:gd name="connsiteX8" fmla="*/ 154263 w 750094"/>
                <a:gd name="connsiteY8" fmla="*/ 347586 h 750094"/>
                <a:gd name="connsiteX9" fmla="*/ 154263 w 750094"/>
                <a:gd name="connsiteY9" fmla="*/ 402509 h 750094"/>
                <a:gd name="connsiteX10" fmla="*/ 480711 w 750094"/>
                <a:gd name="connsiteY10" fmla="*/ 402509 h 750094"/>
                <a:gd name="connsiteX11" fmla="*/ 319032 w 750094"/>
                <a:gd name="connsiteY11" fmla="*/ 555195 h 750094"/>
                <a:gd name="connsiteX12" fmla="*/ 355830 w 750094"/>
                <a:gd name="connsiteY12" fmla="*/ 594739 h 750094"/>
                <a:gd name="connsiteX13" fmla="*/ 593646 w 750094"/>
                <a:gd name="connsiteY13" fmla="*/ 376489 h 750094"/>
                <a:gd name="connsiteX14" fmla="*/ 357684 w 750094"/>
                <a:gd name="connsiteY14" fmla="*/ 155356 h 75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0094" h="750094">
                  <a:moveTo>
                    <a:pt x="375047" y="0"/>
                  </a:moveTo>
                  <a:cubicBezTo>
                    <a:pt x="582180" y="0"/>
                    <a:pt x="750094" y="167914"/>
                    <a:pt x="750094" y="375047"/>
                  </a:cubicBezTo>
                  <a:cubicBezTo>
                    <a:pt x="750094" y="582180"/>
                    <a:pt x="582180" y="750094"/>
                    <a:pt x="375047" y="750094"/>
                  </a:cubicBezTo>
                  <a:cubicBezTo>
                    <a:pt x="167914" y="750094"/>
                    <a:pt x="0" y="582180"/>
                    <a:pt x="0" y="375047"/>
                  </a:cubicBezTo>
                  <a:cubicBezTo>
                    <a:pt x="0" y="167914"/>
                    <a:pt x="167914" y="0"/>
                    <a:pt x="375047" y="0"/>
                  </a:cubicBezTo>
                  <a:close/>
                  <a:moveTo>
                    <a:pt x="357684" y="155356"/>
                  </a:moveTo>
                  <a:lnTo>
                    <a:pt x="319032" y="197784"/>
                  </a:lnTo>
                  <a:lnTo>
                    <a:pt x="477621" y="347586"/>
                  </a:lnTo>
                  <a:lnTo>
                    <a:pt x="154263" y="347586"/>
                  </a:lnTo>
                  <a:lnTo>
                    <a:pt x="154263" y="402509"/>
                  </a:lnTo>
                  <a:lnTo>
                    <a:pt x="480711" y="402509"/>
                  </a:lnTo>
                  <a:lnTo>
                    <a:pt x="319032" y="555195"/>
                  </a:lnTo>
                  <a:lnTo>
                    <a:pt x="355830" y="594739"/>
                  </a:lnTo>
                  <a:lnTo>
                    <a:pt x="593646" y="376489"/>
                  </a:lnTo>
                  <a:lnTo>
                    <a:pt x="357684" y="1553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任意多边形: 形状 4"/>
            <p:cNvSpPr/>
            <p:nvPr/>
          </p:nvSpPr>
          <p:spPr>
            <a:xfrm flipH="1">
              <a:off x="355599" y="302260"/>
              <a:ext cx="248920" cy="248920"/>
            </a:xfrm>
            <a:custGeom>
              <a:avLst/>
              <a:gdLst>
                <a:gd name="connsiteX0" fmla="*/ 375047 w 750094"/>
                <a:gd name="connsiteY0" fmla="*/ 0 h 750094"/>
                <a:gd name="connsiteX1" fmla="*/ 750094 w 750094"/>
                <a:gd name="connsiteY1" fmla="*/ 375047 h 750094"/>
                <a:gd name="connsiteX2" fmla="*/ 375047 w 750094"/>
                <a:gd name="connsiteY2" fmla="*/ 750094 h 750094"/>
                <a:gd name="connsiteX3" fmla="*/ 0 w 750094"/>
                <a:gd name="connsiteY3" fmla="*/ 375047 h 750094"/>
                <a:gd name="connsiteX4" fmla="*/ 375047 w 750094"/>
                <a:gd name="connsiteY4" fmla="*/ 0 h 750094"/>
                <a:gd name="connsiteX5" fmla="*/ 357684 w 750094"/>
                <a:gd name="connsiteY5" fmla="*/ 155356 h 750094"/>
                <a:gd name="connsiteX6" fmla="*/ 319032 w 750094"/>
                <a:gd name="connsiteY6" fmla="*/ 197784 h 750094"/>
                <a:gd name="connsiteX7" fmla="*/ 477621 w 750094"/>
                <a:gd name="connsiteY7" fmla="*/ 347586 h 750094"/>
                <a:gd name="connsiteX8" fmla="*/ 154263 w 750094"/>
                <a:gd name="connsiteY8" fmla="*/ 347586 h 750094"/>
                <a:gd name="connsiteX9" fmla="*/ 154263 w 750094"/>
                <a:gd name="connsiteY9" fmla="*/ 402509 h 750094"/>
                <a:gd name="connsiteX10" fmla="*/ 480711 w 750094"/>
                <a:gd name="connsiteY10" fmla="*/ 402509 h 750094"/>
                <a:gd name="connsiteX11" fmla="*/ 319032 w 750094"/>
                <a:gd name="connsiteY11" fmla="*/ 555195 h 750094"/>
                <a:gd name="connsiteX12" fmla="*/ 355830 w 750094"/>
                <a:gd name="connsiteY12" fmla="*/ 594739 h 750094"/>
                <a:gd name="connsiteX13" fmla="*/ 593646 w 750094"/>
                <a:gd name="connsiteY13" fmla="*/ 376489 h 750094"/>
                <a:gd name="connsiteX14" fmla="*/ 357684 w 750094"/>
                <a:gd name="connsiteY14" fmla="*/ 155356 h 75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0094" h="750094">
                  <a:moveTo>
                    <a:pt x="375047" y="0"/>
                  </a:moveTo>
                  <a:cubicBezTo>
                    <a:pt x="582180" y="0"/>
                    <a:pt x="750094" y="167914"/>
                    <a:pt x="750094" y="375047"/>
                  </a:cubicBezTo>
                  <a:cubicBezTo>
                    <a:pt x="750094" y="582180"/>
                    <a:pt x="582180" y="750094"/>
                    <a:pt x="375047" y="750094"/>
                  </a:cubicBezTo>
                  <a:cubicBezTo>
                    <a:pt x="167914" y="750094"/>
                    <a:pt x="0" y="582180"/>
                    <a:pt x="0" y="375047"/>
                  </a:cubicBezTo>
                  <a:cubicBezTo>
                    <a:pt x="0" y="167914"/>
                    <a:pt x="167914" y="0"/>
                    <a:pt x="375047" y="0"/>
                  </a:cubicBezTo>
                  <a:close/>
                  <a:moveTo>
                    <a:pt x="357684" y="155356"/>
                  </a:moveTo>
                  <a:lnTo>
                    <a:pt x="319032" y="197784"/>
                  </a:lnTo>
                  <a:lnTo>
                    <a:pt x="477621" y="347586"/>
                  </a:lnTo>
                  <a:lnTo>
                    <a:pt x="154263" y="347586"/>
                  </a:lnTo>
                  <a:lnTo>
                    <a:pt x="154263" y="402509"/>
                  </a:lnTo>
                  <a:lnTo>
                    <a:pt x="480711" y="402509"/>
                  </a:lnTo>
                  <a:lnTo>
                    <a:pt x="319032" y="555195"/>
                  </a:lnTo>
                  <a:lnTo>
                    <a:pt x="355830" y="594739"/>
                  </a:lnTo>
                  <a:lnTo>
                    <a:pt x="593646" y="376489"/>
                  </a:lnTo>
                  <a:lnTo>
                    <a:pt x="357684" y="155356"/>
                  </a:lnTo>
                  <a:close/>
                </a:path>
              </a:pathLst>
            </a:custGeom>
            <a:solidFill>
              <a:schemeClr val="bg1"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982462" y="271871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gradFill flip="none" rotWithShape="1">
                  <a:gsLst>
                    <a:gs pos="0">
                      <a:srgbClr val="37F5E7"/>
                    </a:gs>
                    <a:gs pos="100000">
                      <a:srgbClr val="00B0F0"/>
                    </a:gs>
                  </a:gsLst>
                  <a:lin ang="10800000" scaled="1"/>
                  <a:tileRect/>
                </a:gradFill>
                <a:cs typeface="+mn-ea"/>
                <a:sym typeface="+mn-lt"/>
              </a:rPr>
              <a:t>部分</a:t>
            </a:r>
            <a:r>
              <a:rPr lang="zh-CN" altLang="en-US" sz="2800" dirty="0">
                <a:gradFill flip="none" rotWithShape="1">
                  <a:gsLst>
                    <a:gs pos="0">
                      <a:srgbClr val="37F5E7"/>
                    </a:gs>
                    <a:gs pos="100000">
                      <a:srgbClr val="00B0F0"/>
                    </a:gs>
                  </a:gsLst>
                  <a:lin ang="10800000" scaled="1"/>
                  <a:tileRect/>
                </a:gradFill>
                <a:cs typeface="+mn-ea"/>
                <a:sym typeface="+mn-lt"/>
              </a:rPr>
              <a:t>介绍</a:t>
            </a:r>
            <a:endParaRPr lang="zh-CN" altLang="en-US" sz="2800" dirty="0">
              <a:gradFill flip="none" rotWithShape="1">
                <a:gsLst>
                  <a:gs pos="0">
                    <a:srgbClr val="37F5E7"/>
                  </a:gs>
                  <a:gs pos="100000">
                    <a:srgbClr val="00B0F0"/>
                  </a:gs>
                </a:gsLst>
                <a:lin ang="10800000" scaled="1"/>
                <a:tileRect/>
              </a:gradFill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27852" y="1237392"/>
            <a:ext cx="697928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1.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数据库存放数据</a:t>
            </a: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（提取数据、清洗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数据）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50950" y="1986280"/>
            <a:ext cx="427863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b="1" dirty="0">
                <a:solidFill>
                  <a:schemeClr val="bg1"/>
                </a:solidFill>
                <a:cs typeface="+mn-ea"/>
              </a:rPr>
              <a:t>read_csv、to_sql</a:t>
            </a:r>
            <a:endParaRPr lang="zh-CN" altLang="en-US" sz="2400" b="1" dirty="0">
              <a:solidFill>
                <a:schemeClr val="bg1"/>
              </a:solidFill>
              <a:cs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25780" y="2673350"/>
            <a:ext cx="5846445" cy="304609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219315" y="2109470"/>
            <a:ext cx="462788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600" b="1" dirty="0">
                <a:solidFill>
                  <a:schemeClr val="bg1"/>
                </a:solidFill>
                <a:cs typeface="+mn-ea"/>
              </a:rPr>
              <a:t>"DELETE FROM data WHERE  </a:t>
            </a:r>
            <a:r>
              <a:rPr lang="en-US" altLang="zh-CN" sz="1600" b="1" dirty="0">
                <a:solidFill>
                  <a:schemeClr val="bg1"/>
                </a:solidFill>
                <a:cs typeface="+mn-ea"/>
              </a:rPr>
              <a:t>XXX</a:t>
            </a:r>
            <a:r>
              <a:rPr lang="zh-CN" altLang="en-US" sz="1600" b="1" dirty="0">
                <a:solidFill>
                  <a:schemeClr val="bg1"/>
                </a:solidFill>
                <a:cs typeface="+mn-ea"/>
              </a:rPr>
              <a:t> IS NULL"</a:t>
            </a:r>
            <a:endParaRPr lang="zh-CN" altLang="en-US" sz="1600" b="1" dirty="0">
              <a:solidFill>
                <a:schemeClr val="bg1"/>
              </a:solidFill>
              <a:cs typeface="+mn-ea"/>
            </a:endParaRPr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544435" y="2463165"/>
            <a:ext cx="3977640" cy="37109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355599" y="302260"/>
            <a:ext cx="474720" cy="383540"/>
            <a:chOff x="355599" y="302260"/>
            <a:chExt cx="748824" cy="604996"/>
          </a:xfrm>
        </p:grpSpPr>
        <p:sp>
          <p:nvSpPr>
            <p:cNvPr id="4" name="任意多边形: 形状 3"/>
            <p:cNvSpPr/>
            <p:nvPr/>
          </p:nvSpPr>
          <p:spPr>
            <a:xfrm>
              <a:off x="623887" y="426720"/>
              <a:ext cx="480536" cy="480536"/>
            </a:xfrm>
            <a:custGeom>
              <a:avLst/>
              <a:gdLst>
                <a:gd name="connsiteX0" fmla="*/ 375047 w 750094"/>
                <a:gd name="connsiteY0" fmla="*/ 0 h 750094"/>
                <a:gd name="connsiteX1" fmla="*/ 750094 w 750094"/>
                <a:gd name="connsiteY1" fmla="*/ 375047 h 750094"/>
                <a:gd name="connsiteX2" fmla="*/ 375047 w 750094"/>
                <a:gd name="connsiteY2" fmla="*/ 750094 h 750094"/>
                <a:gd name="connsiteX3" fmla="*/ 0 w 750094"/>
                <a:gd name="connsiteY3" fmla="*/ 375047 h 750094"/>
                <a:gd name="connsiteX4" fmla="*/ 375047 w 750094"/>
                <a:gd name="connsiteY4" fmla="*/ 0 h 750094"/>
                <a:gd name="connsiteX5" fmla="*/ 357684 w 750094"/>
                <a:gd name="connsiteY5" fmla="*/ 155356 h 750094"/>
                <a:gd name="connsiteX6" fmla="*/ 319032 w 750094"/>
                <a:gd name="connsiteY6" fmla="*/ 197784 h 750094"/>
                <a:gd name="connsiteX7" fmla="*/ 477621 w 750094"/>
                <a:gd name="connsiteY7" fmla="*/ 347586 h 750094"/>
                <a:gd name="connsiteX8" fmla="*/ 154263 w 750094"/>
                <a:gd name="connsiteY8" fmla="*/ 347586 h 750094"/>
                <a:gd name="connsiteX9" fmla="*/ 154263 w 750094"/>
                <a:gd name="connsiteY9" fmla="*/ 402509 h 750094"/>
                <a:gd name="connsiteX10" fmla="*/ 480711 w 750094"/>
                <a:gd name="connsiteY10" fmla="*/ 402509 h 750094"/>
                <a:gd name="connsiteX11" fmla="*/ 319032 w 750094"/>
                <a:gd name="connsiteY11" fmla="*/ 555195 h 750094"/>
                <a:gd name="connsiteX12" fmla="*/ 355830 w 750094"/>
                <a:gd name="connsiteY12" fmla="*/ 594739 h 750094"/>
                <a:gd name="connsiteX13" fmla="*/ 593646 w 750094"/>
                <a:gd name="connsiteY13" fmla="*/ 376489 h 750094"/>
                <a:gd name="connsiteX14" fmla="*/ 357684 w 750094"/>
                <a:gd name="connsiteY14" fmla="*/ 155356 h 75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0094" h="750094">
                  <a:moveTo>
                    <a:pt x="375047" y="0"/>
                  </a:moveTo>
                  <a:cubicBezTo>
                    <a:pt x="582180" y="0"/>
                    <a:pt x="750094" y="167914"/>
                    <a:pt x="750094" y="375047"/>
                  </a:cubicBezTo>
                  <a:cubicBezTo>
                    <a:pt x="750094" y="582180"/>
                    <a:pt x="582180" y="750094"/>
                    <a:pt x="375047" y="750094"/>
                  </a:cubicBezTo>
                  <a:cubicBezTo>
                    <a:pt x="167914" y="750094"/>
                    <a:pt x="0" y="582180"/>
                    <a:pt x="0" y="375047"/>
                  </a:cubicBezTo>
                  <a:cubicBezTo>
                    <a:pt x="0" y="167914"/>
                    <a:pt x="167914" y="0"/>
                    <a:pt x="375047" y="0"/>
                  </a:cubicBezTo>
                  <a:close/>
                  <a:moveTo>
                    <a:pt x="357684" y="155356"/>
                  </a:moveTo>
                  <a:lnTo>
                    <a:pt x="319032" y="197784"/>
                  </a:lnTo>
                  <a:lnTo>
                    <a:pt x="477621" y="347586"/>
                  </a:lnTo>
                  <a:lnTo>
                    <a:pt x="154263" y="347586"/>
                  </a:lnTo>
                  <a:lnTo>
                    <a:pt x="154263" y="402509"/>
                  </a:lnTo>
                  <a:lnTo>
                    <a:pt x="480711" y="402509"/>
                  </a:lnTo>
                  <a:lnTo>
                    <a:pt x="319032" y="555195"/>
                  </a:lnTo>
                  <a:lnTo>
                    <a:pt x="355830" y="594739"/>
                  </a:lnTo>
                  <a:lnTo>
                    <a:pt x="593646" y="376489"/>
                  </a:lnTo>
                  <a:lnTo>
                    <a:pt x="357684" y="1553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任意多边形: 形状 4"/>
            <p:cNvSpPr/>
            <p:nvPr/>
          </p:nvSpPr>
          <p:spPr>
            <a:xfrm flipH="1">
              <a:off x="355599" y="302260"/>
              <a:ext cx="248920" cy="248920"/>
            </a:xfrm>
            <a:custGeom>
              <a:avLst/>
              <a:gdLst>
                <a:gd name="connsiteX0" fmla="*/ 375047 w 750094"/>
                <a:gd name="connsiteY0" fmla="*/ 0 h 750094"/>
                <a:gd name="connsiteX1" fmla="*/ 750094 w 750094"/>
                <a:gd name="connsiteY1" fmla="*/ 375047 h 750094"/>
                <a:gd name="connsiteX2" fmla="*/ 375047 w 750094"/>
                <a:gd name="connsiteY2" fmla="*/ 750094 h 750094"/>
                <a:gd name="connsiteX3" fmla="*/ 0 w 750094"/>
                <a:gd name="connsiteY3" fmla="*/ 375047 h 750094"/>
                <a:gd name="connsiteX4" fmla="*/ 375047 w 750094"/>
                <a:gd name="connsiteY4" fmla="*/ 0 h 750094"/>
                <a:gd name="connsiteX5" fmla="*/ 357684 w 750094"/>
                <a:gd name="connsiteY5" fmla="*/ 155356 h 750094"/>
                <a:gd name="connsiteX6" fmla="*/ 319032 w 750094"/>
                <a:gd name="connsiteY6" fmla="*/ 197784 h 750094"/>
                <a:gd name="connsiteX7" fmla="*/ 477621 w 750094"/>
                <a:gd name="connsiteY7" fmla="*/ 347586 h 750094"/>
                <a:gd name="connsiteX8" fmla="*/ 154263 w 750094"/>
                <a:gd name="connsiteY8" fmla="*/ 347586 h 750094"/>
                <a:gd name="connsiteX9" fmla="*/ 154263 w 750094"/>
                <a:gd name="connsiteY9" fmla="*/ 402509 h 750094"/>
                <a:gd name="connsiteX10" fmla="*/ 480711 w 750094"/>
                <a:gd name="connsiteY10" fmla="*/ 402509 h 750094"/>
                <a:gd name="connsiteX11" fmla="*/ 319032 w 750094"/>
                <a:gd name="connsiteY11" fmla="*/ 555195 h 750094"/>
                <a:gd name="connsiteX12" fmla="*/ 355830 w 750094"/>
                <a:gd name="connsiteY12" fmla="*/ 594739 h 750094"/>
                <a:gd name="connsiteX13" fmla="*/ 593646 w 750094"/>
                <a:gd name="connsiteY13" fmla="*/ 376489 h 750094"/>
                <a:gd name="connsiteX14" fmla="*/ 357684 w 750094"/>
                <a:gd name="connsiteY14" fmla="*/ 155356 h 75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0094" h="750094">
                  <a:moveTo>
                    <a:pt x="375047" y="0"/>
                  </a:moveTo>
                  <a:cubicBezTo>
                    <a:pt x="582180" y="0"/>
                    <a:pt x="750094" y="167914"/>
                    <a:pt x="750094" y="375047"/>
                  </a:cubicBezTo>
                  <a:cubicBezTo>
                    <a:pt x="750094" y="582180"/>
                    <a:pt x="582180" y="750094"/>
                    <a:pt x="375047" y="750094"/>
                  </a:cubicBezTo>
                  <a:cubicBezTo>
                    <a:pt x="167914" y="750094"/>
                    <a:pt x="0" y="582180"/>
                    <a:pt x="0" y="375047"/>
                  </a:cubicBezTo>
                  <a:cubicBezTo>
                    <a:pt x="0" y="167914"/>
                    <a:pt x="167914" y="0"/>
                    <a:pt x="375047" y="0"/>
                  </a:cubicBezTo>
                  <a:close/>
                  <a:moveTo>
                    <a:pt x="357684" y="155356"/>
                  </a:moveTo>
                  <a:lnTo>
                    <a:pt x="319032" y="197784"/>
                  </a:lnTo>
                  <a:lnTo>
                    <a:pt x="477621" y="347586"/>
                  </a:lnTo>
                  <a:lnTo>
                    <a:pt x="154263" y="347586"/>
                  </a:lnTo>
                  <a:lnTo>
                    <a:pt x="154263" y="402509"/>
                  </a:lnTo>
                  <a:lnTo>
                    <a:pt x="480711" y="402509"/>
                  </a:lnTo>
                  <a:lnTo>
                    <a:pt x="319032" y="555195"/>
                  </a:lnTo>
                  <a:lnTo>
                    <a:pt x="355830" y="594739"/>
                  </a:lnTo>
                  <a:lnTo>
                    <a:pt x="593646" y="376489"/>
                  </a:lnTo>
                  <a:lnTo>
                    <a:pt x="357684" y="155356"/>
                  </a:lnTo>
                  <a:close/>
                </a:path>
              </a:pathLst>
            </a:custGeom>
            <a:solidFill>
              <a:schemeClr val="bg1"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982462" y="271871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gradFill flip="none" rotWithShape="1">
                  <a:gsLst>
                    <a:gs pos="0">
                      <a:srgbClr val="37F5E7"/>
                    </a:gs>
                    <a:gs pos="100000">
                      <a:srgbClr val="00B0F0"/>
                    </a:gs>
                  </a:gsLst>
                  <a:lin ang="10800000" scaled="1"/>
                  <a:tileRect/>
                </a:gradFill>
                <a:cs typeface="+mn-ea"/>
                <a:sym typeface="+mn-lt"/>
              </a:rPr>
              <a:t>部分</a:t>
            </a:r>
            <a:r>
              <a:rPr lang="zh-CN" altLang="en-US" sz="2800" dirty="0">
                <a:gradFill flip="none" rotWithShape="1">
                  <a:gsLst>
                    <a:gs pos="0">
                      <a:srgbClr val="37F5E7"/>
                    </a:gs>
                    <a:gs pos="100000">
                      <a:srgbClr val="00B0F0"/>
                    </a:gs>
                  </a:gsLst>
                  <a:lin ang="10800000" scaled="1"/>
                  <a:tileRect/>
                </a:gradFill>
                <a:cs typeface="+mn-ea"/>
                <a:sym typeface="+mn-lt"/>
              </a:rPr>
              <a:t>介绍</a:t>
            </a:r>
            <a:endParaRPr lang="zh-CN" altLang="en-US" sz="2800" dirty="0">
              <a:gradFill flip="none" rotWithShape="1">
                <a:gsLst>
                  <a:gs pos="0">
                    <a:srgbClr val="37F5E7"/>
                  </a:gs>
                  <a:gs pos="100000">
                    <a:srgbClr val="00B0F0"/>
                  </a:gs>
                </a:gsLst>
                <a:lin ang="10800000" scaled="1"/>
                <a:tileRect/>
              </a:gradFill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989062" y="272192"/>
            <a:ext cx="261302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2.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交互式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可视化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45005" y="1009015"/>
            <a:ext cx="7870825" cy="215392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715" y="3487420"/>
            <a:ext cx="5334635" cy="280606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2515" y="3553460"/>
            <a:ext cx="5656580" cy="26746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355599" y="302260"/>
            <a:ext cx="474720" cy="383540"/>
            <a:chOff x="355599" y="302260"/>
            <a:chExt cx="748824" cy="604996"/>
          </a:xfrm>
        </p:grpSpPr>
        <p:sp>
          <p:nvSpPr>
            <p:cNvPr id="4" name="任意多边形: 形状 3"/>
            <p:cNvSpPr/>
            <p:nvPr/>
          </p:nvSpPr>
          <p:spPr>
            <a:xfrm>
              <a:off x="623887" y="426720"/>
              <a:ext cx="480536" cy="480536"/>
            </a:xfrm>
            <a:custGeom>
              <a:avLst/>
              <a:gdLst>
                <a:gd name="connsiteX0" fmla="*/ 375047 w 750094"/>
                <a:gd name="connsiteY0" fmla="*/ 0 h 750094"/>
                <a:gd name="connsiteX1" fmla="*/ 750094 w 750094"/>
                <a:gd name="connsiteY1" fmla="*/ 375047 h 750094"/>
                <a:gd name="connsiteX2" fmla="*/ 375047 w 750094"/>
                <a:gd name="connsiteY2" fmla="*/ 750094 h 750094"/>
                <a:gd name="connsiteX3" fmla="*/ 0 w 750094"/>
                <a:gd name="connsiteY3" fmla="*/ 375047 h 750094"/>
                <a:gd name="connsiteX4" fmla="*/ 375047 w 750094"/>
                <a:gd name="connsiteY4" fmla="*/ 0 h 750094"/>
                <a:gd name="connsiteX5" fmla="*/ 357684 w 750094"/>
                <a:gd name="connsiteY5" fmla="*/ 155356 h 750094"/>
                <a:gd name="connsiteX6" fmla="*/ 319032 w 750094"/>
                <a:gd name="connsiteY6" fmla="*/ 197784 h 750094"/>
                <a:gd name="connsiteX7" fmla="*/ 477621 w 750094"/>
                <a:gd name="connsiteY7" fmla="*/ 347586 h 750094"/>
                <a:gd name="connsiteX8" fmla="*/ 154263 w 750094"/>
                <a:gd name="connsiteY8" fmla="*/ 347586 h 750094"/>
                <a:gd name="connsiteX9" fmla="*/ 154263 w 750094"/>
                <a:gd name="connsiteY9" fmla="*/ 402509 h 750094"/>
                <a:gd name="connsiteX10" fmla="*/ 480711 w 750094"/>
                <a:gd name="connsiteY10" fmla="*/ 402509 h 750094"/>
                <a:gd name="connsiteX11" fmla="*/ 319032 w 750094"/>
                <a:gd name="connsiteY11" fmla="*/ 555195 h 750094"/>
                <a:gd name="connsiteX12" fmla="*/ 355830 w 750094"/>
                <a:gd name="connsiteY12" fmla="*/ 594739 h 750094"/>
                <a:gd name="connsiteX13" fmla="*/ 593646 w 750094"/>
                <a:gd name="connsiteY13" fmla="*/ 376489 h 750094"/>
                <a:gd name="connsiteX14" fmla="*/ 357684 w 750094"/>
                <a:gd name="connsiteY14" fmla="*/ 155356 h 75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0094" h="750094">
                  <a:moveTo>
                    <a:pt x="375047" y="0"/>
                  </a:moveTo>
                  <a:cubicBezTo>
                    <a:pt x="582180" y="0"/>
                    <a:pt x="750094" y="167914"/>
                    <a:pt x="750094" y="375047"/>
                  </a:cubicBezTo>
                  <a:cubicBezTo>
                    <a:pt x="750094" y="582180"/>
                    <a:pt x="582180" y="750094"/>
                    <a:pt x="375047" y="750094"/>
                  </a:cubicBezTo>
                  <a:cubicBezTo>
                    <a:pt x="167914" y="750094"/>
                    <a:pt x="0" y="582180"/>
                    <a:pt x="0" y="375047"/>
                  </a:cubicBezTo>
                  <a:cubicBezTo>
                    <a:pt x="0" y="167914"/>
                    <a:pt x="167914" y="0"/>
                    <a:pt x="375047" y="0"/>
                  </a:cubicBezTo>
                  <a:close/>
                  <a:moveTo>
                    <a:pt x="357684" y="155356"/>
                  </a:moveTo>
                  <a:lnTo>
                    <a:pt x="319032" y="197784"/>
                  </a:lnTo>
                  <a:lnTo>
                    <a:pt x="477621" y="347586"/>
                  </a:lnTo>
                  <a:lnTo>
                    <a:pt x="154263" y="347586"/>
                  </a:lnTo>
                  <a:lnTo>
                    <a:pt x="154263" y="402509"/>
                  </a:lnTo>
                  <a:lnTo>
                    <a:pt x="480711" y="402509"/>
                  </a:lnTo>
                  <a:lnTo>
                    <a:pt x="319032" y="555195"/>
                  </a:lnTo>
                  <a:lnTo>
                    <a:pt x="355830" y="594739"/>
                  </a:lnTo>
                  <a:lnTo>
                    <a:pt x="593646" y="376489"/>
                  </a:lnTo>
                  <a:lnTo>
                    <a:pt x="357684" y="1553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任意多边形: 形状 4"/>
            <p:cNvSpPr/>
            <p:nvPr/>
          </p:nvSpPr>
          <p:spPr>
            <a:xfrm flipH="1">
              <a:off x="355599" y="302260"/>
              <a:ext cx="248920" cy="248920"/>
            </a:xfrm>
            <a:custGeom>
              <a:avLst/>
              <a:gdLst>
                <a:gd name="connsiteX0" fmla="*/ 375047 w 750094"/>
                <a:gd name="connsiteY0" fmla="*/ 0 h 750094"/>
                <a:gd name="connsiteX1" fmla="*/ 750094 w 750094"/>
                <a:gd name="connsiteY1" fmla="*/ 375047 h 750094"/>
                <a:gd name="connsiteX2" fmla="*/ 375047 w 750094"/>
                <a:gd name="connsiteY2" fmla="*/ 750094 h 750094"/>
                <a:gd name="connsiteX3" fmla="*/ 0 w 750094"/>
                <a:gd name="connsiteY3" fmla="*/ 375047 h 750094"/>
                <a:gd name="connsiteX4" fmla="*/ 375047 w 750094"/>
                <a:gd name="connsiteY4" fmla="*/ 0 h 750094"/>
                <a:gd name="connsiteX5" fmla="*/ 357684 w 750094"/>
                <a:gd name="connsiteY5" fmla="*/ 155356 h 750094"/>
                <a:gd name="connsiteX6" fmla="*/ 319032 w 750094"/>
                <a:gd name="connsiteY6" fmla="*/ 197784 h 750094"/>
                <a:gd name="connsiteX7" fmla="*/ 477621 w 750094"/>
                <a:gd name="connsiteY7" fmla="*/ 347586 h 750094"/>
                <a:gd name="connsiteX8" fmla="*/ 154263 w 750094"/>
                <a:gd name="connsiteY8" fmla="*/ 347586 h 750094"/>
                <a:gd name="connsiteX9" fmla="*/ 154263 w 750094"/>
                <a:gd name="connsiteY9" fmla="*/ 402509 h 750094"/>
                <a:gd name="connsiteX10" fmla="*/ 480711 w 750094"/>
                <a:gd name="connsiteY10" fmla="*/ 402509 h 750094"/>
                <a:gd name="connsiteX11" fmla="*/ 319032 w 750094"/>
                <a:gd name="connsiteY11" fmla="*/ 555195 h 750094"/>
                <a:gd name="connsiteX12" fmla="*/ 355830 w 750094"/>
                <a:gd name="connsiteY12" fmla="*/ 594739 h 750094"/>
                <a:gd name="connsiteX13" fmla="*/ 593646 w 750094"/>
                <a:gd name="connsiteY13" fmla="*/ 376489 h 750094"/>
                <a:gd name="connsiteX14" fmla="*/ 357684 w 750094"/>
                <a:gd name="connsiteY14" fmla="*/ 155356 h 75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0094" h="750094">
                  <a:moveTo>
                    <a:pt x="375047" y="0"/>
                  </a:moveTo>
                  <a:cubicBezTo>
                    <a:pt x="582180" y="0"/>
                    <a:pt x="750094" y="167914"/>
                    <a:pt x="750094" y="375047"/>
                  </a:cubicBezTo>
                  <a:cubicBezTo>
                    <a:pt x="750094" y="582180"/>
                    <a:pt x="582180" y="750094"/>
                    <a:pt x="375047" y="750094"/>
                  </a:cubicBezTo>
                  <a:cubicBezTo>
                    <a:pt x="167914" y="750094"/>
                    <a:pt x="0" y="582180"/>
                    <a:pt x="0" y="375047"/>
                  </a:cubicBezTo>
                  <a:cubicBezTo>
                    <a:pt x="0" y="167914"/>
                    <a:pt x="167914" y="0"/>
                    <a:pt x="375047" y="0"/>
                  </a:cubicBezTo>
                  <a:close/>
                  <a:moveTo>
                    <a:pt x="357684" y="155356"/>
                  </a:moveTo>
                  <a:lnTo>
                    <a:pt x="319032" y="197784"/>
                  </a:lnTo>
                  <a:lnTo>
                    <a:pt x="477621" y="347586"/>
                  </a:lnTo>
                  <a:lnTo>
                    <a:pt x="154263" y="347586"/>
                  </a:lnTo>
                  <a:lnTo>
                    <a:pt x="154263" y="402509"/>
                  </a:lnTo>
                  <a:lnTo>
                    <a:pt x="480711" y="402509"/>
                  </a:lnTo>
                  <a:lnTo>
                    <a:pt x="319032" y="555195"/>
                  </a:lnTo>
                  <a:lnTo>
                    <a:pt x="355830" y="594739"/>
                  </a:lnTo>
                  <a:lnTo>
                    <a:pt x="593646" y="376489"/>
                  </a:lnTo>
                  <a:lnTo>
                    <a:pt x="357684" y="155356"/>
                  </a:lnTo>
                  <a:close/>
                </a:path>
              </a:pathLst>
            </a:custGeom>
            <a:solidFill>
              <a:schemeClr val="bg1"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982462" y="271871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gradFill flip="none" rotWithShape="1">
                  <a:gsLst>
                    <a:gs pos="0">
                      <a:srgbClr val="37F5E7"/>
                    </a:gs>
                    <a:gs pos="100000">
                      <a:srgbClr val="00B0F0"/>
                    </a:gs>
                  </a:gsLst>
                  <a:lin ang="10800000" scaled="1"/>
                  <a:tileRect/>
                </a:gradFill>
                <a:cs typeface="+mn-ea"/>
                <a:sym typeface="+mn-lt"/>
              </a:rPr>
              <a:t>部分</a:t>
            </a:r>
            <a:r>
              <a:rPr lang="zh-CN" altLang="en-US" sz="2800" dirty="0">
                <a:gradFill flip="none" rotWithShape="1">
                  <a:gsLst>
                    <a:gs pos="0">
                      <a:srgbClr val="37F5E7"/>
                    </a:gs>
                    <a:gs pos="100000">
                      <a:srgbClr val="00B0F0"/>
                    </a:gs>
                  </a:gsLst>
                  <a:lin ang="10800000" scaled="1"/>
                  <a:tileRect/>
                </a:gradFill>
                <a:cs typeface="+mn-ea"/>
                <a:sym typeface="+mn-lt"/>
              </a:rPr>
              <a:t>介绍</a:t>
            </a:r>
            <a:endParaRPr lang="zh-CN" altLang="en-US" sz="2800" dirty="0">
              <a:gradFill flip="none" rotWithShape="1">
                <a:gsLst>
                  <a:gs pos="0">
                    <a:srgbClr val="37F5E7"/>
                  </a:gs>
                  <a:gs pos="100000">
                    <a:srgbClr val="00B0F0"/>
                  </a:gs>
                </a:gsLst>
                <a:lin ang="10800000" scaled="1"/>
                <a:tileRect/>
              </a:gradFill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989062" y="272192"/>
            <a:ext cx="190182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3.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信息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查询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6325" y="951230"/>
            <a:ext cx="9846310" cy="122682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5165" y="2425700"/>
            <a:ext cx="8088630" cy="42113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355599" y="302260"/>
            <a:ext cx="474720" cy="383540"/>
            <a:chOff x="355599" y="302260"/>
            <a:chExt cx="748824" cy="604996"/>
          </a:xfrm>
        </p:grpSpPr>
        <p:sp>
          <p:nvSpPr>
            <p:cNvPr id="4" name="任意多边形: 形状 3"/>
            <p:cNvSpPr/>
            <p:nvPr/>
          </p:nvSpPr>
          <p:spPr>
            <a:xfrm>
              <a:off x="623887" y="426720"/>
              <a:ext cx="480536" cy="480536"/>
            </a:xfrm>
            <a:custGeom>
              <a:avLst/>
              <a:gdLst>
                <a:gd name="connsiteX0" fmla="*/ 375047 w 750094"/>
                <a:gd name="connsiteY0" fmla="*/ 0 h 750094"/>
                <a:gd name="connsiteX1" fmla="*/ 750094 w 750094"/>
                <a:gd name="connsiteY1" fmla="*/ 375047 h 750094"/>
                <a:gd name="connsiteX2" fmla="*/ 375047 w 750094"/>
                <a:gd name="connsiteY2" fmla="*/ 750094 h 750094"/>
                <a:gd name="connsiteX3" fmla="*/ 0 w 750094"/>
                <a:gd name="connsiteY3" fmla="*/ 375047 h 750094"/>
                <a:gd name="connsiteX4" fmla="*/ 375047 w 750094"/>
                <a:gd name="connsiteY4" fmla="*/ 0 h 750094"/>
                <a:gd name="connsiteX5" fmla="*/ 357684 w 750094"/>
                <a:gd name="connsiteY5" fmla="*/ 155356 h 750094"/>
                <a:gd name="connsiteX6" fmla="*/ 319032 w 750094"/>
                <a:gd name="connsiteY6" fmla="*/ 197784 h 750094"/>
                <a:gd name="connsiteX7" fmla="*/ 477621 w 750094"/>
                <a:gd name="connsiteY7" fmla="*/ 347586 h 750094"/>
                <a:gd name="connsiteX8" fmla="*/ 154263 w 750094"/>
                <a:gd name="connsiteY8" fmla="*/ 347586 h 750094"/>
                <a:gd name="connsiteX9" fmla="*/ 154263 w 750094"/>
                <a:gd name="connsiteY9" fmla="*/ 402509 h 750094"/>
                <a:gd name="connsiteX10" fmla="*/ 480711 w 750094"/>
                <a:gd name="connsiteY10" fmla="*/ 402509 h 750094"/>
                <a:gd name="connsiteX11" fmla="*/ 319032 w 750094"/>
                <a:gd name="connsiteY11" fmla="*/ 555195 h 750094"/>
                <a:gd name="connsiteX12" fmla="*/ 355830 w 750094"/>
                <a:gd name="connsiteY12" fmla="*/ 594739 h 750094"/>
                <a:gd name="connsiteX13" fmla="*/ 593646 w 750094"/>
                <a:gd name="connsiteY13" fmla="*/ 376489 h 750094"/>
                <a:gd name="connsiteX14" fmla="*/ 357684 w 750094"/>
                <a:gd name="connsiteY14" fmla="*/ 155356 h 75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0094" h="750094">
                  <a:moveTo>
                    <a:pt x="375047" y="0"/>
                  </a:moveTo>
                  <a:cubicBezTo>
                    <a:pt x="582180" y="0"/>
                    <a:pt x="750094" y="167914"/>
                    <a:pt x="750094" y="375047"/>
                  </a:cubicBezTo>
                  <a:cubicBezTo>
                    <a:pt x="750094" y="582180"/>
                    <a:pt x="582180" y="750094"/>
                    <a:pt x="375047" y="750094"/>
                  </a:cubicBezTo>
                  <a:cubicBezTo>
                    <a:pt x="167914" y="750094"/>
                    <a:pt x="0" y="582180"/>
                    <a:pt x="0" y="375047"/>
                  </a:cubicBezTo>
                  <a:cubicBezTo>
                    <a:pt x="0" y="167914"/>
                    <a:pt x="167914" y="0"/>
                    <a:pt x="375047" y="0"/>
                  </a:cubicBezTo>
                  <a:close/>
                  <a:moveTo>
                    <a:pt x="357684" y="155356"/>
                  </a:moveTo>
                  <a:lnTo>
                    <a:pt x="319032" y="197784"/>
                  </a:lnTo>
                  <a:lnTo>
                    <a:pt x="477621" y="347586"/>
                  </a:lnTo>
                  <a:lnTo>
                    <a:pt x="154263" y="347586"/>
                  </a:lnTo>
                  <a:lnTo>
                    <a:pt x="154263" y="402509"/>
                  </a:lnTo>
                  <a:lnTo>
                    <a:pt x="480711" y="402509"/>
                  </a:lnTo>
                  <a:lnTo>
                    <a:pt x="319032" y="555195"/>
                  </a:lnTo>
                  <a:lnTo>
                    <a:pt x="355830" y="594739"/>
                  </a:lnTo>
                  <a:lnTo>
                    <a:pt x="593646" y="376489"/>
                  </a:lnTo>
                  <a:lnTo>
                    <a:pt x="357684" y="1553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任意多边形: 形状 4"/>
            <p:cNvSpPr/>
            <p:nvPr/>
          </p:nvSpPr>
          <p:spPr>
            <a:xfrm flipH="1">
              <a:off x="355599" y="302260"/>
              <a:ext cx="248920" cy="248920"/>
            </a:xfrm>
            <a:custGeom>
              <a:avLst/>
              <a:gdLst>
                <a:gd name="connsiteX0" fmla="*/ 375047 w 750094"/>
                <a:gd name="connsiteY0" fmla="*/ 0 h 750094"/>
                <a:gd name="connsiteX1" fmla="*/ 750094 w 750094"/>
                <a:gd name="connsiteY1" fmla="*/ 375047 h 750094"/>
                <a:gd name="connsiteX2" fmla="*/ 375047 w 750094"/>
                <a:gd name="connsiteY2" fmla="*/ 750094 h 750094"/>
                <a:gd name="connsiteX3" fmla="*/ 0 w 750094"/>
                <a:gd name="connsiteY3" fmla="*/ 375047 h 750094"/>
                <a:gd name="connsiteX4" fmla="*/ 375047 w 750094"/>
                <a:gd name="connsiteY4" fmla="*/ 0 h 750094"/>
                <a:gd name="connsiteX5" fmla="*/ 357684 w 750094"/>
                <a:gd name="connsiteY5" fmla="*/ 155356 h 750094"/>
                <a:gd name="connsiteX6" fmla="*/ 319032 w 750094"/>
                <a:gd name="connsiteY6" fmla="*/ 197784 h 750094"/>
                <a:gd name="connsiteX7" fmla="*/ 477621 w 750094"/>
                <a:gd name="connsiteY7" fmla="*/ 347586 h 750094"/>
                <a:gd name="connsiteX8" fmla="*/ 154263 w 750094"/>
                <a:gd name="connsiteY8" fmla="*/ 347586 h 750094"/>
                <a:gd name="connsiteX9" fmla="*/ 154263 w 750094"/>
                <a:gd name="connsiteY9" fmla="*/ 402509 h 750094"/>
                <a:gd name="connsiteX10" fmla="*/ 480711 w 750094"/>
                <a:gd name="connsiteY10" fmla="*/ 402509 h 750094"/>
                <a:gd name="connsiteX11" fmla="*/ 319032 w 750094"/>
                <a:gd name="connsiteY11" fmla="*/ 555195 h 750094"/>
                <a:gd name="connsiteX12" fmla="*/ 355830 w 750094"/>
                <a:gd name="connsiteY12" fmla="*/ 594739 h 750094"/>
                <a:gd name="connsiteX13" fmla="*/ 593646 w 750094"/>
                <a:gd name="connsiteY13" fmla="*/ 376489 h 750094"/>
                <a:gd name="connsiteX14" fmla="*/ 357684 w 750094"/>
                <a:gd name="connsiteY14" fmla="*/ 155356 h 75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0094" h="750094">
                  <a:moveTo>
                    <a:pt x="375047" y="0"/>
                  </a:moveTo>
                  <a:cubicBezTo>
                    <a:pt x="582180" y="0"/>
                    <a:pt x="750094" y="167914"/>
                    <a:pt x="750094" y="375047"/>
                  </a:cubicBezTo>
                  <a:cubicBezTo>
                    <a:pt x="750094" y="582180"/>
                    <a:pt x="582180" y="750094"/>
                    <a:pt x="375047" y="750094"/>
                  </a:cubicBezTo>
                  <a:cubicBezTo>
                    <a:pt x="167914" y="750094"/>
                    <a:pt x="0" y="582180"/>
                    <a:pt x="0" y="375047"/>
                  </a:cubicBezTo>
                  <a:cubicBezTo>
                    <a:pt x="0" y="167914"/>
                    <a:pt x="167914" y="0"/>
                    <a:pt x="375047" y="0"/>
                  </a:cubicBezTo>
                  <a:close/>
                  <a:moveTo>
                    <a:pt x="357684" y="155356"/>
                  </a:moveTo>
                  <a:lnTo>
                    <a:pt x="319032" y="197784"/>
                  </a:lnTo>
                  <a:lnTo>
                    <a:pt x="477621" y="347586"/>
                  </a:lnTo>
                  <a:lnTo>
                    <a:pt x="154263" y="347586"/>
                  </a:lnTo>
                  <a:lnTo>
                    <a:pt x="154263" y="402509"/>
                  </a:lnTo>
                  <a:lnTo>
                    <a:pt x="480711" y="402509"/>
                  </a:lnTo>
                  <a:lnTo>
                    <a:pt x="319032" y="555195"/>
                  </a:lnTo>
                  <a:lnTo>
                    <a:pt x="355830" y="594739"/>
                  </a:lnTo>
                  <a:lnTo>
                    <a:pt x="593646" y="376489"/>
                  </a:lnTo>
                  <a:lnTo>
                    <a:pt x="357684" y="155356"/>
                  </a:lnTo>
                  <a:close/>
                </a:path>
              </a:pathLst>
            </a:custGeom>
            <a:solidFill>
              <a:schemeClr val="bg1"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982462" y="271871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gradFill flip="none" rotWithShape="1">
                  <a:gsLst>
                    <a:gs pos="0">
                      <a:srgbClr val="37F5E7"/>
                    </a:gs>
                    <a:gs pos="100000">
                      <a:srgbClr val="00B0F0"/>
                    </a:gs>
                  </a:gsLst>
                  <a:lin ang="10800000" scaled="1"/>
                  <a:tileRect/>
                </a:gradFill>
                <a:cs typeface="+mn-ea"/>
                <a:sym typeface="+mn-lt"/>
              </a:rPr>
              <a:t>部分</a:t>
            </a:r>
            <a:r>
              <a:rPr lang="zh-CN" altLang="en-US" sz="2800" dirty="0">
                <a:gradFill flip="none" rotWithShape="1">
                  <a:gsLst>
                    <a:gs pos="0">
                      <a:srgbClr val="37F5E7"/>
                    </a:gs>
                    <a:gs pos="100000">
                      <a:srgbClr val="00B0F0"/>
                    </a:gs>
                  </a:gsLst>
                  <a:lin ang="10800000" scaled="1"/>
                  <a:tileRect/>
                </a:gradFill>
                <a:cs typeface="+mn-ea"/>
                <a:sym typeface="+mn-lt"/>
              </a:rPr>
              <a:t>介绍</a:t>
            </a:r>
            <a:endParaRPr lang="zh-CN" altLang="en-US" sz="2800" dirty="0">
              <a:gradFill flip="none" rotWithShape="1">
                <a:gsLst>
                  <a:gs pos="0">
                    <a:srgbClr val="37F5E7"/>
                  </a:gs>
                  <a:gs pos="100000">
                    <a:srgbClr val="00B0F0"/>
                  </a:gs>
                </a:gsLst>
                <a:lin ang="10800000" scaled="1"/>
                <a:tileRect/>
              </a:gradFill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989062" y="272192"/>
            <a:ext cx="190182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4.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作业</a:t>
            </a: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展示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10" name="点击进入 - Google Chrome 2022-05-26 10-08-32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86740" y="793750"/>
            <a:ext cx="10725785" cy="54470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PLACING_PICTURE_USER_VIEWPORT" val="{&quot;height&quot;:4797,&quot;width&quot;:9207}"/>
</p:tagLst>
</file>

<file path=ppt/tags/tag2.xml><?xml version="1.0" encoding="utf-8"?>
<p:tagLst xmlns:p="http://schemas.openxmlformats.org/presentationml/2006/main">
  <p:tag name="KSO_WM_UNIT_PLACING_PICTURE_USER_VIEWPORT" val="{&quot;height&quot;:5844,&quot;width&quot;:6264}"/>
</p:tagLst>
</file>

<file path=ppt/tags/tag3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8129*3972*632*632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4.xml><?xml version="1.0" encoding="utf-8"?>
<p:tagLst xmlns:p="http://schemas.openxmlformats.org/presentationml/2006/main">
  <p:tag name="COMMONDATA" val="eyJjb3VudCI6NCwiaGRpZCI6IjZkZWZiODAyYmYyZTlmYTE0Y2M5NzQ1NjdhMWFjMGI1IiwidXNlckNvdW50Ijo0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s5xhoky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620</Words>
  <Application>WPS 演示</Application>
  <PresentationFormat>宽屏</PresentationFormat>
  <Paragraphs>109</Paragraphs>
  <Slides>14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Arial</vt:lpstr>
      <vt:lpstr>宋体</vt:lpstr>
      <vt:lpstr>Wingdings</vt:lpstr>
      <vt:lpstr>微软雅黑</vt:lpstr>
      <vt:lpstr>Arial Unicode MS</vt:lpstr>
      <vt:lpstr>等线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office2016mac10413</dc:creator>
  <cp:lastModifiedBy>独钟♛</cp:lastModifiedBy>
  <cp:revision>19</cp:revision>
  <dcterms:created xsi:type="dcterms:W3CDTF">2020-08-05T08:18:00Z</dcterms:created>
  <dcterms:modified xsi:type="dcterms:W3CDTF">2022-05-26T02:12:04Z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KSOTemplateUUID">
    <vt:lpwstr>v1.0_mb_Y2lAj7nxGmS88pSgLvWBkQ==</vt:lpwstr>
  </property>
  <property fmtid="{D5CDD505-2E9C-101B-9397-08002B2CF9AE}" pid="4" name="ICV">
    <vt:lpwstr>450EBE6D9B064A248306B36306679A92</vt:lpwstr>
  </property>
</Properties>
</file>

<file path=docProps/thumbnail.jpeg>
</file>